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4" r:id="rId4"/>
    <p:sldId id="261" r:id="rId5"/>
    <p:sldId id="262" r:id="rId6"/>
    <p:sldId id="263" r:id="rId7"/>
    <p:sldId id="266" r:id="rId8"/>
    <p:sldId id="267" r:id="rId9"/>
    <p:sldId id="270" r:id="rId10"/>
    <p:sldId id="271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5C1EC-F1E1-450F-B8F3-438632403D8D}" type="datetimeFigureOut">
              <a:rPr lang="cs-CZ" smtClean="0"/>
              <a:pPr/>
              <a:t>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BB293-4FB0-4EE5-BAF1-31B7B24080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</a:t>
            </a:r>
            <a:r>
              <a:rPr lang="cs-CZ" sz="1600" dirty="0"/>
              <a:t>VY_22_INOVACE_28_Tutankhamun_hz2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19.1.2014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6.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Tutanchamon, faraon, bůh, sarkofág, posmrtná maska.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výstavy o Tutanchamonovi.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Tutankhamun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 He ruled Egypt as pharaoh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814393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God Anubis</a:t>
            </a:r>
            <a:r>
              <a:rPr lang="cs-CZ" sz="2400" dirty="0" smtClean="0"/>
              <a:t>. He </a:t>
            </a:r>
            <a:r>
              <a:rPr lang="cs-CZ" sz="2400" dirty="0" err="1" smtClean="0"/>
              <a:t>is</a:t>
            </a:r>
            <a:r>
              <a:rPr lang="en-US" sz="2400" dirty="0" smtClean="0"/>
              <a:t> guarding the remains of </a:t>
            </a:r>
            <a:r>
              <a:rPr lang="en-US" sz="2400" dirty="0" err="1" smtClean="0"/>
              <a:t>Tutankhamun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286808" cy="508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third coffin of </a:t>
            </a:r>
            <a:r>
              <a:rPr lang="en-US" sz="2400" dirty="0" err="1" smtClean="0"/>
              <a:t>Tutankhamun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sarcophagus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21537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Gold</a:t>
            </a:r>
            <a:r>
              <a:rPr lang="cs-CZ" sz="2400" dirty="0" smtClean="0"/>
              <a:t>-</a:t>
            </a:r>
            <a:r>
              <a:rPr lang="cs-CZ" sz="2400" dirty="0" err="1" smtClean="0"/>
              <a:t>plated</a:t>
            </a:r>
            <a:r>
              <a:rPr lang="cs-CZ" sz="2400" dirty="0" smtClean="0"/>
              <a:t> </a:t>
            </a:r>
            <a:r>
              <a:rPr lang="cs-CZ" sz="2400" dirty="0" err="1" smtClean="0"/>
              <a:t>chest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421484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t="2740" r="19433"/>
          <a:stretch>
            <a:fillRect/>
          </a:stretch>
        </p:blipFill>
        <p:spPr bwMode="auto">
          <a:xfrm>
            <a:off x="4786314" y="1428736"/>
            <a:ext cx="4143404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Tutankhamun</a:t>
            </a:r>
            <a:r>
              <a:rPr lang="cs-CZ" sz="2400" dirty="0" smtClean="0"/>
              <a:t>'s </a:t>
            </a:r>
            <a:r>
              <a:rPr lang="cs-CZ" sz="2400" dirty="0" err="1" smtClean="0"/>
              <a:t>burial</a:t>
            </a:r>
            <a:r>
              <a:rPr lang="cs-CZ" sz="2400" dirty="0" smtClean="0"/>
              <a:t> </a:t>
            </a:r>
            <a:r>
              <a:rPr lang="cs-CZ" sz="2400" dirty="0" err="1" smtClean="0"/>
              <a:t>mask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736"/>
            <a:ext cx="428628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428736"/>
            <a:ext cx="421484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Chariot</a:t>
            </a:r>
            <a:r>
              <a:rPr lang="cs-CZ" sz="2400" dirty="0" smtClean="0"/>
              <a:t> /válečný vůz/.</a:t>
            </a:r>
            <a:endParaRPr lang="cs-CZ" sz="24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828680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Royal</a:t>
            </a:r>
            <a:r>
              <a:rPr lang="cs-CZ" sz="2400" dirty="0" smtClean="0"/>
              <a:t> </a:t>
            </a:r>
            <a:r>
              <a:rPr lang="cs-CZ" sz="2400" dirty="0" err="1" smtClean="0"/>
              <a:t>armchair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(2014 – 01 – 18)</a:t>
            </a:r>
          </a:p>
          <a:p>
            <a:pPr hangingPunct="0"/>
            <a:r>
              <a:rPr lang="cs-CZ" dirty="0" smtClean="0"/>
              <a:t>Zdroje: vlastní archiv autorky.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78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VY_22_INOVACE_28_Tutankhamun_hz2 Číslo projektu: CZ 1.07/1.4.00/21.3355 Autor: Mgr. Zdena Hanušová Datum tvorby: 19.1.2014 Cílový ročník: 6. ročník Vzdělávací oblast: Anglický jazyk Klíčové slovo: Tutanchamon, faraon, bůh, sarkofág, posmrtná maska. Anotace: Prezentace fotografií z výstavy o Tutanchamonovi.</vt:lpstr>
      <vt:lpstr>Tutankhamun.</vt:lpstr>
      <vt:lpstr> He ruled Egypt as pharaoh.</vt:lpstr>
      <vt:lpstr>God Anubis. He is guarding the remains of Tutankhamun.</vt:lpstr>
      <vt:lpstr>The third coffin of Tutankhamun.</vt:lpstr>
      <vt:lpstr>The sarcophagus.</vt:lpstr>
      <vt:lpstr>Gold-plated chest.</vt:lpstr>
      <vt:lpstr>Tutankhamun's burial mask.</vt:lpstr>
      <vt:lpstr>Chariot /válečný vůz/.</vt:lpstr>
      <vt:lpstr>Royal armchair.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Miroslav Žalud</cp:lastModifiedBy>
  <cp:revision>4</cp:revision>
  <dcterms:created xsi:type="dcterms:W3CDTF">2014-01-30T14:58:49Z</dcterms:created>
  <dcterms:modified xsi:type="dcterms:W3CDTF">2014-02-07T07:27:49Z</dcterms:modified>
</cp:coreProperties>
</file>