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5" r:id="rId6"/>
    <p:sldId id="272" r:id="rId7"/>
    <p:sldId id="280" r:id="rId8"/>
    <p:sldId id="284" r:id="rId9"/>
    <p:sldId id="285" r:id="rId10"/>
    <p:sldId id="288" r:id="rId11"/>
    <p:sldId id="28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02109E-7ED7-49F4-9DE2-9B5DCA5D1227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DA1E81-B758-4F8A-9813-FE6C2ADB2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VY_22_INOVACE_30_Museum </a:t>
            </a:r>
            <a:r>
              <a:rPr lang="cs-CZ" sz="1600" dirty="0" smtClean="0"/>
              <a:t>in Sinsheim_hz2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20.1.2014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slovo:muzeum, letadlo, Formule 1, auto, kolo.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Muzea v </a:t>
            </a:r>
            <a:r>
              <a:rPr lang="cs-CZ" sz="1600" dirty="0" err="1" smtClean="0"/>
              <a:t>Sinsheimu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Museum in </a:t>
            </a:r>
            <a:r>
              <a:rPr lang="cs-CZ" dirty="0" err="1" smtClean="0"/>
              <a:t>Sinsheim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15370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Concorde</a:t>
            </a:r>
            <a:r>
              <a:rPr lang="cs-CZ" sz="2400" dirty="0" smtClean="0"/>
              <a:t>. </a:t>
            </a:r>
            <a:r>
              <a:rPr lang="fr-FR" sz="2400" dirty="0" smtClean="0"/>
              <a:t>French supersonic passenger jet Concorde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cockpit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Formula</a:t>
            </a:r>
            <a:r>
              <a:rPr lang="cs-CZ" sz="2400" dirty="0" smtClean="0"/>
              <a:t>s</a:t>
            </a:r>
            <a:r>
              <a:rPr lang="en-US" sz="2400" dirty="0" smtClean="0"/>
              <a:t> of all possible markers.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1389" r="18966"/>
          <a:stretch>
            <a:fillRect/>
          </a:stretch>
        </p:blipFill>
        <p:spPr bwMode="auto">
          <a:xfrm>
            <a:off x="428596" y="1428736"/>
            <a:ext cx="400052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1428736"/>
            <a:ext cx="414340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 collection of unique vintage cars.</a:t>
            </a:r>
            <a:endParaRPr lang="cs-CZ" sz="24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142984"/>
            <a:ext cx="4071966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142984"/>
            <a:ext cx="4143404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There are also many other historic aircraft exhibits.</a:t>
            </a:r>
            <a:endParaRPr lang="cs-CZ" sz="2400" dirty="0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421484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1428736"/>
            <a:ext cx="400052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Record Blue Flame-1001 km/h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6992" b="1389"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Vehicles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water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45005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 l="14545"/>
          <a:stretch>
            <a:fillRect/>
          </a:stretch>
        </p:blipFill>
        <p:spPr bwMode="auto">
          <a:xfrm>
            <a:off x="5286380" y="1428736"/>
            <a:ext cx="335758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Bike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11 </a:t>
            </a:r>
            <a:r>
              <a:rPr lang="cs-CZ" sz="2400" dirty="0" err="1" smtClean="0"/>
              <a:t>cyclists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20)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95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VY_22_INOVACE_30_Museum in Sinsheim_hz2 Číslo projektu: CZ 1.07/1.4.00/21.3355 Autor: Mgr. Zdena Hanušová Datum tvorby: 20.1.2014 Cílový ročník: 6. ročník Vzdělávací oblast: Anglický jazyk Klíčové slovo:muzeum, letadlo, Formule 1, auto, kolo. Anotace: Prezentace fotografií z Muzea v Sinsheimu.</vt:lpstr>
      <vt:lpstr>Museum in Sinsheim.</vt:lpstr>
      <vt:lpstr>Concorde. French supersonic passenger jet Concorde.</vt:lpstr>
      <vt:lpstr>In the cockpit.</vt:lpstr>
      <vt:lpstr>Formulas of all possible markers.</vt:lpstr>
      <vt:lpstr>A collection of unique vintage cars.</vt:lpstr>
      <vt:lpstr>There are also many other historic aircraft exhibits.</vt:lpstr>
      <vt:lpstr>Record Blue Flame-1001 km/h.</vt:lpstr>
      <vt:lpstr>Vehicles in the water.</vt:lpstr>
      <vt:lpstr>Bike for 11 cyclists.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Miroslav Žalud</cp:lastModifiedBy>
  <cp:revision>10</cp:revision>
  <dcterms:created xsi:type="dcterms:W3CDTF">2014-01-28T19:41:50Z</dcterms:created>
  <dcterms:modified xsi:type="dcterms:W3CDTF">2014-02-07T07:32:54Z</dcterms:modified>
</cp:coreProperties>
</file>