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7" r:id="rId4"/>
    <p:sldId id="270" r:id="rId5"/>
    <p:sldId id="269" r:id="rId6"/>
    <p:sldId id="271" r:id="rId7"/>
    <p:sldId id="259" r:id="rId8"/>
    <p:sldId id="272" r:id="rId9"/>
    <p:sldId id="273" r:id="rId10"/>
    <p:sldId id="274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79E4E-32C3-415A-A271-38E4F35DF17B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ABE72-0597-402C-A6CF-6CCF5A0DD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79E4E-32C3-415A-A271-38E4F35DF17B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ABE72-0597-402C-A6CF-6CCF5A0DD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79E4E-32C3-415A-A271-38E4F35DF17B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ABE72-0597-402C-A6CF-6CCF5A0DD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79E4E-32C3-415A-A271-38E4F35DF17B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ABE72-0597-402C-A6CF-6CCF5A0DD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79E4E-32C3-415A-A271-38E4F35DF17B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ABE72-0597-402C-A6CF-6CCF5A0DD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79E4E-32C3-415A-A271-38E4F35DF17B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ABE72-0597-402C-A6CF-6CCF5A0DD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79E4E-32C3-415A-A271-38E4F35DF17B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ABE72-0597-402C-A6CF-6CCF5A0DD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79E4E-32C3-415A-A271-38E4F35DF17B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ABE72-0597-402C-A6CF-6CCF5A0DD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79E4E-32C3-415A-A271-38E4F35DF17B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ABE72-0597-402C-A6CF-6CCF5A0DD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79E4E-32C3-415A-A271-38E4F35DF17B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ABE72-0597-402C-A6CF-6CCF5A0DD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79E4E-32C3-415A-A271-38E4F35DF17B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DABE72-0597-402C-A6CF-6CCF5A0DD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279E4E-32C3-415A-A271-38E4F35DF17B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DABE72-0597-402C-A6CF-6CCF5A0DD1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167"/>
            <a:ext cx="7772400" cy="3243284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VY_22_INOVACE_33_</a:t>
            </a:r>
            <a:r>
              <a:rPr lang="cs-CZ" sz="1600" dirty="0" err="1" smtClean="0"/>
              <a:t>Minimundus</a:t>
            </a:r>
            <a:r>
              <a:rPr lang="cs-CZ" sz="1600" dirty="0" smtClean="0"/>
              <a:t> - </a:t>
            </a:r>
            <a:r>
              <a:rPr lang="cs-CZ" sz="1600" dirty="0" err="1" smtClean="0"/>
              <a:t>round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World</a:t>
            </a:r>
            <a:r>
              <a:rPr lang="cs-CZ" sz="1600" dirty="0" smtClean="0"/>
              <a:t> 1_hz2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24.1.2014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</a:t>
            </a:r>
            <a:r>
              <a:rPr lang="cs-CZ" sz="1600" dirty="0" smtClean="0"/>
              <a:t>6. </a:t>
            </a:r>
            <a:r>
              <a:rPr lang="cs-CZ" sz="1600" dirty="0" smtClean="0"/>
              <a:t>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opera, zámek, chrám, katedrála, burza, orloj.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</a:t>
            </a:r>
            <a:r>
              <a:rPr lang="cs-CZ" sz="1600" dirty="0" err="1" smtClean="0"/>
              <a:t>Minimundusu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Minimundus</a:t>
            </a:r>
            <a:r>
              <a:rPr lang="cs-CZ" dirty="0" smtClean="0"/>
              <a:t> - </a:t>
            </a:r>
            <a:r>
              <a:rPr lang="cs-CZ" dirty="0" err="1" smtClean="0"/>
              <a:t>round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 1.</a:t>
            </a:r>
            <a:endParaRPr lang="cs-CZ" dirty="0"/>
          </a:p>
        </p:txBody>
      </p:sp>
      <p:pic>
        <p:nvPicPr>
          <p:cNvPr id="4" name="Zástupný symbol pro obsah 3" descr="Snímek 07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39014" b="43616"/>
          <a:stretch>
            <a:fillRect/>
          </a:stretch>
        </p:blipFill>
        <p:spPr>
          <a:xfrm>
            <a:off x="928662" y="1357298"/>
            <a:ext cx="7358114" cy="5214974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Opera in Sydney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r>
              <a:rPr lang="en-US" sz="2400" dirty="0" smtClean="0"/>
              <a:t>It is the first building on the UNESCO World Heritage </a:t>
            </a:r>
            <a:r>
              <a:rPr lang="cs-CZ" sz="2400" dirty="0" err="1" smtClean="0"/>
              <a:t>registered</a:t>
            </a:r>
            <a:r>
              <a:rPr lang="cs-CZ" sz="2400" dirty="0" smtClean="0"/>
              <a:t> </a:t>
            </a:r>
            <a:r>
              <a:rPr lang="en-US" sz="2400" dirty="0" smtClean="0"/>
              <a:t>still in the author's life.</a:t>
            </a:r>
            <a:endParaRPr lang="cs-CZ" sz="2400" dirty="0"/>
          </a:p>
        </p:txBody>
      </p:sp>
      <p:pic>
        <p:nvPicPr>
          <p:cNvPr id="4" name="Zástupný symbol pro obsah 3" descr="Snímek 10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5816" t="3762" r="11785" b="10959"/>
          <a:stretch>
            <a:fillRect/>
          </a:stretch>
        </p:blipFill>
        <p:spPr>
          <a:xfrm>
            <a:off x="500034" y="1357298"/>
            <a:ext cx="8143932" cy="5143536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Castle</a:t>
            </a:r>
            <a:r>
              <a:rPr lang="cs-CZ" sz="2400" dirty="0" smtClean="0"/>
              <a:t> Belvedere in </a:t>
            </a:r>
            <a:r>
              <a:rPr lang="cs-CZ" sz="2400" dirty="0" err="1" smtClean="0"/>
              <a:t>Vienna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en-US" sz="2400" dirty="0" smtClean="0"/>
              <a:t>Belvedere is the second largest Viennese palace complex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3" descr="Snímek 17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57158" y="1357298"/>
            <a:ext cx="8286808" cy="5143536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err="1" smtClean="0"/>
              <a:t>Sagrada</a:t>
            </a:r>
            <a:r>
              <a:rPr lang="cs-CZ" sz="2400" dirty="0" smtClean="0"/>
              <a:t> </a:t>
            </a:r>
            <a:r>
              <a:rPr lang="cs-CZ" sz="2400" dirty="0" err="1" smtClean="0"/>
              <a:t>Familia</a:t>
            </a:r>
            <a:r>
              <a:rPr lang="cs-CZ" sz="2400" dirty="0" smtClean="0"/>
              <a:t> in Barcelona.</a:t>
            </a:r>
            <a:br>
              <a:rPr lang="cs-CZ" sz="2400" dirty="0" smtClean="0"/>
            </a:br>
            <a:r>
              <a:rPr lang="en-US" sz="2400" dirty="0" smtClean="0"/>
              <a:t>Construction work began on it in 1882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en-US" sz="2400" dirty="0" smtClean="0"/>
              <a:t>still continues. The temple is the building of the</a:t>
            </a:r>
            <a:r>
              <a:rPr lang="cs-CZ" sz="2400" dirty="0" smtClean="0"/>
              <a:t> </a:t>
            </a:r>
            <a:r>
              <a:rPr lang="en-US" sz="2400" dirty="0" smtClean="0"/>
              <a:t>architect Antonio Gaud</a:t>
            </a:r>
            <a:r>
              <a:rPr lang="cs-CZ" sz="2400" dirty="0" smtClean="0"/>
              <a:t>i.</a:t>
            </a:r>
            <a:endParaRPr lang="cs-CZ" sz="2400" dirty="0"/>
          </a:p>
        </p:txBody>
      </p:sp>
      <p:pic>
        <p:nvPicPr>
          <p:cNvPr id="4" name="Zástupný symbol pro obsah 3" descr="Snímek 18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10092" r="11009" b="1429"/>
          <a:stretch>
            <a:fillRect/>
          </a:stretch>
        </p:blipFill>
        <p:spPr>
          <a:xfrm>
            <a:off x="500034" y="1428736"/>
            <a:ext cx="8001056" cy="5214974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Water Pavilion in the royal summer residence near Bangkok</a:t>
            </a:r>
            <a:endParaRPr lang="cs-CZ" sz="2400" dirty="0"/>
          </a:p>
        </p:txBody>
      </p:sp>
      <p:pic>
        <p:nvPicPr>
          <p:cNvPr id="4" name="Zástupný symbol pro obsah 3" descr="Snímek 17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b="20290"/>
          <a:stretch>
            <a:fillRect/>
          </a:stretch>
        </p:blipFill>
        <p:spPr>
          <a:xfrm>
            <a:off x="500034" y="1142984"/>
            <a:ext cx="8286808" cy="5214974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Borobudur</a:t>
            </a:r>
            <a:r>
              <a:rPr lang="cs-CZ" sz="2400" dirty="0" smtClean="0"/>
              <a:t> temple </a:t>
            </a:r>
            <a:r>
              <a:rPr lang="cs-CZ" sz="2400" dirty="0" err="1" smtClean="0"/>
              <a:t>complex</a:t>
            </a:r>
            <a:r>
              <a:rPr lang="cs-CZ" sz="2400" dirty="0" smtClean="0"/>
              <a:t> in </a:t>
            </a:r>
            <a:r>
              <a:rPr lang="cs-CZ" sz="2400" dirty="0" err="1" smtClean="0"/>
              <a:t>Magelang</a:t>
            </a:r>
            <a:r>
              <a:rPr lang="cs-CZ" sz="2400" dirty="0" smtClean="0"/>
              <a:t>, </a:t>
            </a:r>
            <a:r>
              <a:rPr lang="cs-CZ" sz="2400" dirty="0" err="1" smtClean="0"/>
              <a:t>Indonesia</a:t>
            </a:r>
            <a:r>
              <a:rPr lang="cs-CZ" sz="2400" dirty="0" smtClean="0"/>
              <a:t>.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on </a:t>
            </a:r>
            <a:r>
              <a:rPr lang="cs-CZ" sz="2400" dirty="0" err="1" smtClean="0"/>
              <a:t>Central</a:t>
            </a:r>
            <a:r>
              <a:rPr lang="cs-CZ" sz="2400" dirty="0" smtClean="0"/>
              <a:t> Java. </a:t>
            </a:r>
            <a:endParaRPr lang="cs-CZ" sz="2400" dirty="0"/>
          </a:p>
        </p:txBody>
      </p:sp>
      <p:pic>
        <p:nvPicPr>
          <p:cNvPr id="4" name="Zástupný symbol pro obsah 3" descr="Snímek 09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10937" t="16438" r="1172" b="17808"/>
          <a:stretch>
            <a:fillRect/>
          </a:stretch>
        </p:blipFill>
        <p:spPr>
          <a:xfrm>
            <a:off x="500034" y="1428736"/>
            <a:ext cx="8143932" cy="500066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Cathedral of Brasilia </a:t>
            </a:r>
            <a:r>
              <a:rPr lang="cs-CZ" sz="2400" dirty="0" smtClean="0"/>
              <a:t>in </a:t>
            </a:r>
            <a:r>
              <a:rPr lang="en-US" sz="2400" dirty="0" smtClean="0"/>
              <a:t>Brazil is a modern cathedral. The design is like the skeleton of a giant vertebrates.</a:t>
            </a:r>
            <a:endParaRPr lang="cs-CZ" sz="2400" dirty="0"/>
          </a:p>
        </p:txBody>
      </p:sp>
      <p:pic>
        <p:nvPicPr>
          <p:cNvPr id="4" name="Zástupný symbol pro obsah 3" descr="Snímek 16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00034" y="1285860"/>
            <a:ext cx="8143932" cy="5286412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de-DE" sz="2400" dirty="0" err="1" smtClean="0"/>
              <a:t>Copenhagen</a:t>
            </a:r>
            <a:r>
              <a:rPr lang="de-DE" sz="2400" dirty="0" smtClean="0"/>
              <a:t> stock </a:t>
            </a:r>
            <a:r>
              <a:rPr lang="de-DE" sz="2400" dirty="0" err="1" smtClean="0"/>
              <a:t>exchange</a:t>
            </a:r>
            <a:r>
              <a:rPr lang="de-DE" sz="2400" dirty="0" smtClean="0"/>
              <a:t> in </a:t>
            </a:r>
            <a:r>
              <a:rPr lang="de-DE" sz="2400" dirty="0" err="1" smtClean="0"/>
              <a:t>Denmark</a:t>
            </a:r>
            <a:r>
              <a:rPr lang="cs-CZ" sz="2400" dirty="0" smtClean="0"/>
              <a:t>. </a:t>
            </a:r>
            <a:r>
              <a:rPr lang="en-US" sz="2400" dirty="0" smtClean="0"/>
              <a:t>Probably the most beautiful building in Copenhagen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3" descr="Snímek 16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00034" y="1428736"/>
            <a:ext cx="8215370" cy="4929222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Prague Astronomical Clock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dirty="0" smtClean="0"/>
              <a:t>Astronomical Clock is a medieval astronomical clock which is located on the tower of the Old Town Hall in Prague. </a:t>
            </a:r>
            <a:endParaRPr lang="cs-CZ" sz="2400" dirty="0"/>
          </a:p>
        </p:txBody>
      </p:sp>
      <p:pic>
        <p:nvPicPr>
          <p:cNvPr id="4" name="Zástupný symbol pro obsah 3" descr="Snímek 12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5634" r="21438" b="4225"/>
          <a:stretch>
            <a:fillRect/>
          </a:stretch>
        </p:blipFill>
        <p:spPr>
          <a:xfrm>
            <a:off x="500034" y="1571612"/>
            <a:ext cx="8286808" cy="5072098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(2014 – 01 – 24)</a:t>
            </a:r>
          </a:p>
          <a:p>
            <a:pPr hangingPunct="0"/>
            <a:r>
              <a:rPr lang="cs-CZ" dirty="0" smtClean="0"/>
              <a:t>Zdroje: vlastní archiv autorky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124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VY_22_INOVACE_33_Minimundus - round the World 1_hz2 Číslo projektu: CZ 1.07/1.4.00/21.3355 Autor: Mgr. Zdena Hanušová Datum tvorby: 24.1.2014 Cílový ročník: 6. ročník Vzdělávací oblast: Anglický jazyk Klíčové slovo: opera, zámek, chrám, katedrála, burza, orloj. Anotace: Prezentace fotografií z Minimundusu.</vt:lpstr>
      <vt:lpstr>Minimundus - round the World 1.</vt:lpstr>
      <vt:lpstr>Opera in Sydney. It is the first building on the UNESCO World Heritage registered still in the author's life.</vt:lpstr>
      <vt:lpstr>Castle Belvedere in Vienna.  Belvedere is the second largest Viennese palace complex.</vt:lpstr>
      <vt:lpstr>Sagrada Familia in Barcelona. Construction work began on it in 1882 and still continues. The temple is the building of the architect Antonio Gaudi.</vt:lpstr>
      <vt:lpstr>Water Pavilion in the royal summer residence near Bangkok</vt:lpstr>
      <vt:lpstr>The Borobudur temple complex in Magelang, Indonesia. It is on Central Java. </vt:lpstr>
      <vt:lpstr>Cathedral of Brasilia in Brazil is a modern cathedral. The design is like the skeleton of a giant vertebrates.</vt:lpstr>
      <vt:lpstr>Copenhagen stock exchange in Denmark. Probably the most beautiful building in Copenhagen.</vt:lpstr>
      <vt:lpstr>Prague Astronomical Clock. Astronomical Clock is a medieval astronomical clock which is located on the tower of the Old Town Hall in Prague. 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8</cp:revision>
  <dcterms:created xsi:type="dcterms:W3CDTF">2014-02-02T16:12:33Z</dcterms:created>
  <dcterms:modified xsi:type="dcterms:W3CDTF">2014-02-03T18:07:56Z</dcterms:modified>
</cp:coreProperties>
</file>