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68" r:id="rId3"/>
    <p:sldId id="272" r:id="rId4"/>
    <p:sldId id="271" r:id="rId5"/>
    <p:sldId id="270" r:id="rId6"/>
    <p:sldId id="273" r:id="rId7"/>
    <p:sldId id="269" r:id="rId8"/>
    <p:sldId id="274" r:id="rId9"/>
    <p:sldId id="275" r:id="rId10"/>
    <p:sldId id="276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D05E59-1720-4594-8E2F-A9A637F242CE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C5441A-1AEC-4CAA-9A38-881E77F0BC5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8DA9E-C8F9-495E-B1F7-BF234F21F157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C338D-549B-4599-8B60-2A9806D2677F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96C0E-5C8E-449D-B03A-C986CACE99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C338D-549B-4599-8B60-2A9806D2677F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96C0E-5C8E-449D-B03A-C986CACE99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C338D-549B-4599-8B60-2A9806D2677F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96C0E-5C8E-449D-B03A-C986CACE99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C338D-549B-4599-8B60-2A9806D2677F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96C0E-5C8E-449D-B03A-C986CACE99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C338D-549B-4599-8B60-2A9806D2677F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96C0E-5C8E-449D-B03A-C986CACE99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C338D-549B-4599-8B60-2A9806D2677F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96C0E-5C8E-449D-B03A-C986CACE99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C338D-549B-4599-8B60-2A9806D2677F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96C0E-5C8E-449D-B03A-C986CACE99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C338D-549B-4599-8B60-2A9806D2677F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96C0E-5C8E-449D-B03A-C986CACE99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C338D-549B-4599-8B60-2A9806D2677F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96C0E-5C8E-449D-B03A-C986CACE99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C338D-549B-4599-8B60-2A9806D2677F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96C0E-5C8E-449D-B03A-C986CACE99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C338D-549B-4599-8B60-2A9806D2677F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96C0E-5C8E-449D-B03A-C986CACE994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DC338D-549B-4599-8B60-2A9806D2677F}" type="datetimeFigureOut">
              <a:rPr lang="cs-CZ" smtClean="0"/>
              <a:pPr/>
              <a:t>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196C0E-5C8E-449D-B03A-C986CACE994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57167"/>
            <a:ext cx="7772400" cy="3243284"/>
          </a:xfrm>
        </p:spPr>
        <p:txBody>
          <a:bodyPr>
            <a:normAutofit/>
          </a:bodyPr>
          <a:lstStyle/>
          <a:p>
            <a:r>
              <a:rPr lang="cs-CZ" sz="1600" b="1" dirty="0" smtClean="0"/>
              <a:t>Název školy</a:t>
            </a:r>
            <a:r>
              <a:rPr lang="cs-CZ" sz="1600" dirty="0" smtClean="0"/>
              <a:t>: Základní škola Chomutov, Písečná 5144</a:t>
            </a:r>
            <a:br>
              <a:rPr lang="cs-CZ" sz="1600" dirty="0" smtClean="0"/>
            </a:br>
            <a:r>
              <a:rPr lang="cs-CZ" sz="1600" b="1" dirty="0" smtClean="0"/>
              <a:t>Název materiálu</a:t>
            </a:r>
            <a:r>
              <a:rPr lang="cs-CZ" sz="1600" smtClean="0"/>
              <a:t>: </a:t>
            </a:r>
            <a:r>
              <a:rPr lang="cs-CZ" sz="1600" smtClean="0"/>
              <a:t>VY_22_INOVACE_34_Minimundus</a:t>
            </a:r>
            <a:r>
              <a:rPr lang="cs-CZ" sz="1600" dirty="0" smtClean="0"/>
              <a:t> </a:t>
            </a:r>
            <a:r>
              <a:rPr lang="cs-CZ" sz="1600" dirty="0" smtClean="0"/>
              <a:t>- </a:t>
            </a:r>
            <a:r>
              <a:rPr lang="cs-CZ" sz="1600" dirty="0" err="1" smtClean="0"/>
              <a:t>round</a:t>
            </a:r>
            <a:r>
              <a:rPr lang="cs-CZ" sz="1600" dirty="0" smtClean="0"/>
              <a:t> </a:t>
            </a:r>
            <a:r>
              <a:rPr lang="cs-CZ" sz="1600" dirty="0" err="1" smtClean="0"/>
              <a:t>the</a:t>
            </a:r>
            <a:r>
              <a:rPr lang="cs-CZ" sz="1600" dirty="0" smtClean="0"/>
              <a:t> </a:t>
            </a:r>
            <a:r>
              <a:rPr lang="cs-CZ" sz="1600" dirty="0" err="1" smtClean="0"/>
              <a:t>World</a:t>
            </a:r>
            <a:r>
              <a:rPr lang="cs-CZ" sz="1600" dirty="0" smtClean="0"/>
              <a:t> 2_hz2</a:t>
            </a:r>
            <a:br>
              <a:rPr lang="cs-CZ" sz="1600" dirty="0" smtClean="0"/>
            </a:br>
            <a:r>
              <a:rPr lang="cs-CZ" sz="1600" b="1" dirty="0" smtClean="0"/>
              <a:t>Číslo projektu</a:t>
            </a:r>
            <a:r>
              <a:rPr lang="cs-CZ" sz="1600" dirty="0" smtClean="0"/>
              <a:t>: CZ 1.07/1.4.00/21.3355</a:t>
            </a:r>
            <a:br>
              <a:rPr lang="cs-CZ" sz="1600" dirty="0" smtClean="0"/>
            </a:br>
            <a:r>
              <a:rPr lang="cs-CZ" sz="1600" b="1" dirty="0" smtClean="0"/>
              <a:t>Autor</a:t>
            </a:r>
            <a:r>
              <a:rPr lang="cs-CZ" sz="1600" dirty="0" smtClean="0"/>
              <a:t>: Mgr. Zdena Hanušová</a:t>
            </a:r>
            <a:br>
              <a:rPr lang="cs-CZ" sz="1600" dirty="0" smtClean="0"/>
            </a:br>
            <a:r>
              <a:rPr lang="cs-CZ" sz="1600" b="1" dirty="0" smtClean="0"/>
              <a:t>Datum tvorby</a:t>
            </a:r>
            <a:r>
              <a:rPr lang="cs-CZ" sz="1600" dirty="0" smtClean="0"/>
              <a:t>: 25.1.2014</a:t>
            </a:r>
            <a:br>
              <a:rPr lang="cs-CZ" sz="1600" dirty="0" smtClean="0"/>
            </a:br>
            <a:r>
              <a:rPr lang="cs-CZ" sz="1600" b="1" dirty="0" smtClean="0"/>
              <a:t>Cílový ročník</a:t>
            </a:r>
            <a:r>
              <a:rPr lang="cs-CZ" sz="1600" dirty="0" smtClean="0"/>
              <a:t>: 6. ročník</a:t>
            </a:r>
            <a:br>
              <a:rPr lang="cs-CZ" sz="1600" dirty="0" smtClean="0"/>
            </a:br>
            <a:r>
              <a:rPr lang="cs-CZ" sz="1600" b="1" dirty="0" smtClean="0"/>
              <a:t>Vzdělávací oblast: </a:t>
            </a:r>
            <a:r>
              <a:rPr lang="cs-CZ" sz="1600" dirty="0" smtClean="0"/>
              <a:t>Anglický jazyk</a:t>
            </a:r>
            <a:br>
              <a:rPr lang="cs-CZ" sz="1600" dirty="0" smtClean="0"/>
            </a:br>
            <a:r>
              <a:rPr lang="cs-CZ" sz="1600" b="1" dirty="0" smtClean="0"/>
              <a:t>Klíčové slovo: klenotnice, chrám, hrad, katedrála, mešita.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Anotace</a:t>
            </a:r>
            <a:r>
              <a:rPr lang="cs-CZ" sz="1600" dirty="0" smtClean="0"/>
              <a:t>: Prezentace fotografií z </a:t>
            </a:r>
            <a:r>
              <a:rPr lang="cs-CZ" sz="1600" dirty="0" err="1" smtClean="0"/>
              <a:t>Minimundusu</a:t>
            </a:r>
            <a:r>
              <a:rPr lang="cs-CZ" sz="1600" dirty="0" smtClean="0"/>
              <a:t>.</a:t>
            </a:r>
            <a:endParaRPr lang="cs-CZ" sz="1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cs-CZ" sz="1100" i="1" dirty="0" smtClean="0"/>
              <a:t>Autorem materiálu a všech jeho částí, není-li uvedeno jinak,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je Mgr. Zdena Hanušová.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Financováno z ESF a státního rozpočtu ČR.</a:t>
            </a:r>
            <a:endParaRPr lang="cs-CZ" sz="1100" dirty="0" smtClean="0"/>
          </a:p>
          <a:p>
            <a:endParaRPr lang="cs-CZ" sz="11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3214678" y="6072206"/>
            <a:ext cx="2735580" cy="530197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Minimundus</a:t>
            </a:r>
            <a:r>
              <a:rPr lang="cs-CZ" dirty="0" smtClean="0"/>
              <a:t> - </a:t>
            </a:r>
            <a:r>
              <a:rPr lang="cs-CZ" dirty="0" err="1" smtClean="0"/>
              <a:t>round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World</a:t>
            </a:r>
            <a:r>
              <a:rPr lang="cs-CZ" dirty="0" smtClean="0"/>
              <a:t> 2.</a:t>
            </a:r>
            <a:endParaRPr lang="cs-CZ" dirty="0"/>
          </a:p>
        </p:txBody>
      </p:sp>
      <p:pic>
        <p:nvPicPr>
          <p:cNvPr id="4" name="Zástupný symbol pro obsah 3" descr="Snímek 07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39014" t="1611" r="11022" b="43616"/>
          <a:stretch>
            <a:fillRect/>
          </a:stretch>
        </p:blipFill>
        <p:spPr>
          <a:xfrm>
            <a:off x="1071538" y="1285860"/>
            <a:ext cx="7072362" cy="5214974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400" dirty="0" smtClean="0"/>
              <a:t>T</a:t>
            </a:r>
            <a:r>
              <a:rPr lang="en-US" sz="2400" dirty="0" smtClean="0"/>
              <a:t>he Treasury of Petra</a:t>
            </a:r>
            <a:r>
              <a:rPr lang="cs-CZ" sz="2400" dirty="0" smtClean="0"/>
              <a:t> </a:t>
            </a:r>
            <a:r>
              <a:rPr lang="en-US" sz="2400" dirty="0" smtClean="0"/>
              <a:t>-</a:t>
            </a:r>
            <a:r>
              <a:rPr lang="cs-CZ" sz="2400" dirty="0" smtClean="0"/>
              <a:t> </a:t>
            </a:r>
            <a:r>
              <a:rPr lang="en-US" sz="2400" dirty="0" smtClean="0"/>
              <a:t>Jordan. 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en-US" sz="2400" dirty="0" smtClean="0"/>
              <a:t>The construction</a:t>
            </a:r>
            <a:r>
              <a:rPr lang="cs-CZ" sz="2400" dirty="0" smtClean="0"/>
              <a:t> </a:t>
            </a:r>
            <a:r>
              <a:rPr lang="en-US" sz="2400" dirty="0" smtClean="0"/>
              <a:t>was carved in a single piece of red rocks. </a:t>
            </a:r>
            <a:br>
              <a:rPr lang="en-US" sz="2400" dirty="0" smtClean="0"/>
            </a:br>
            <a:endParaRPr lang="cs-CZ" sz="2400" dirty="0"/>
          </a:p>
        </p:txBody>
      </p:sp>
      <p:pic>
        <p:nvPicPr>
          <p:cNvPr id="4" name="Zástupný symbol pro obsah 3" descr="Snímek 14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6667" t="1449" b="11594"/>
          <a:stretch>
            <a:fillRect/>
          </a:stretch>
        </p:blipFill>
        <p:spPr>
          <a:xfrm>
            <a:off x="500034" y="1214422"/>
            <a:ext cx="8143932" cy="5286412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400" dirty="0" smtClean="0"/>
              <a:t>Abu </a:t>
            </a:r>
            <a:r>
              <a:rPr lang="cs-CZ" sz="2400" dirty="0" err="1" smtClean="0"/>
              <a:t>Simbel</a:t>
            </a:r>
            <a:r>
              <a:rPr lang="cs-CZ" sz="2400" dirty="0" smtClean="0"/>
              <a:t>.</a:t>
            </a:r>
            <a:r>
              <a:rPr lang="en-US" sz="2400" dirty="0" smtClean="0"/>
              <a:t> 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en-US" sz="2400" dirty="0" smtClean="0"/>
              <a:t>The temple was dedicated to the gods of Upper and Lower Egypt.</a:t>
            </a:r>
            <a:r>
              <a:rPr lang="en-US" sz="20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entrance</a:t>
            </a:r>
            <a:r>
              <a:rPr lang="cs-CZ" sz="2400" dirty="0" smtClean="0"/>
              <a:t> to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en-US" sz="2400" dirty="0" smtClean="0"/>
              <a:t>temple </a:t>
            </a:r>
            <a:r>
              <a:rPr lang="cs-CZ" sz="2400" dirty="0" smtClean="0"/>
              <a:t>are</a:t>
            </a:r>
            <a:r>
              <a:rPr lang="en-US" sz="2400" dirty="0" smtClean="0"/>
              <a:t> dominated four high seated statues of </a:t>
            </a:r>
            <a:r>
              <a:rPr lang="en-US" sz="2400" dirty="0" err="1" smtClean="0"/>
              <a:t>Ramesses</a:t>
            </a:r>
            <a:r>
              <a:rPr lang="en-US" sz="2400" dirty="0" smtClean="0"/>
              <a:t> II. </a:t>
            </a:r>
            <a:endParaRPr lang="cs-CZ" sz="2400" dirty="0"/>
          </a:p>
        </p:txBody>
      </p:sp>
      <p:pic>
        <p:nvPicPr>
          <p:cNvPr id="4" name="Zástupný symbol pro obsah 3" descr="Snímek 15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0345" t="4286" r="7758" b="14286"/>
          <a:stretch>
            <a:fillRect/>
          </a:stretch>
        </p:blipFill>
        <p:spPr>
          <a:xfrm>
            <a:off x="357158" y="1643050"/>
            <a:ext cx="8358246" cy="4857784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400" dirty="0" smtClean="0"/>
              <a:t>The White House - Washington. </a:t>
            </a:r>
            <a:br>
              <a:rPr lang="en-US" sz="2400" dirty="0" smtClean="0"/>
            </a:br>
            <a:r>
              <a:rPr lang="en-US" sz="2400" dirty="0" smtClean="0"/>
              <a:t>The White House is the official residence and workplace of the President of the United States of America.</a:t>
            </a:r>
            <a:endParaRPr lang="cs-CZ" sz="2400" dirty="0"/>
          </a:p>
        </p:txBody>
      </p:sp>
      <p:pic>
        <p:nvPicPr>
          <p:cNvPr id="4" name="Zástupný symbol pro obsah 3" descr="Snímek 1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1724" b="8824"/>
          <a:stretch>
            <a:fillRect/>
          </a:stretch>
        </p:blipFill>
        <p:spPr>
          <a:xfrm>
            <a:off x="428596" y="1500174"/>
            <a:ext cx="8143932" cy="500066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400" dirty="0" smtClean="0"/>
              <a:t>Royal Castle in Warsaw. </a:t>
            </a:r>
            <a:br>
              <a:rPr lang="en-US" sz="2400" dirty="0" smtClean="0"/>
            </a:br>
            <a:r>
              <a:rPr lang="en-US" sz="2400" dirty="0" smtClean="0"/>
              <a:t>It's a royal palace, and there was the official residence of the Polish monarchs. Today it serves as the headquarters of the National Museum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4" name="Zástupný symbol pro obsah 3" descr="Snímek 1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571612"/>
            <a:ext cx="8143932" cy="5072098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400" dirty="0" err="1" smtClean="0"/>
              <a:t>Atomium</a:t>
            </a:r>
            <a:r>
              <a:rPr lang="en-US" sz="2400" dirty="0" smtClean="0"/>
              <a:t>. </a:t>
            </a:r>
            <a:br>
              <a:rPr lang="en-US" sz="2400" dirty="0" smtClean="0"/>
            </a:br>
            <a:r>
              <a:rPr lang="en-US" sz="2400" dirty="0" smtClean="0"/>
              <a:t>This building is in Brussels. It is 120 m high and offers beautiful views of the city. </a:t>
            </a:r>
            <a:br>
              <a:rPr lang="en-US" sz="2400" dirty="0" smtClean="0"/>
            </a:br>
            <a:endParaRPr lang="cs-CZ" sz="2400" dirty="0"/>
          </a:p>
        </p:txBody>
      </p:sp>
      <p:pic>
        <p:nvPicPr>
          <p:cNvPr id="4" name="Zástupný symbol pro obsah 3" descr="Snímek 13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5635" r="6070" b="29949"/>
          <a:stretch>
            <a:fillRect/>
          </a:stretch>
        </p:blipFill>
        <p:spPr>
          <a:xfrm>
            <a:off x="500034" y="1428736"/>
            <a:ext cx="8215370" cy="500066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400" dirty="0" smtClean="0"/>
              <a:t>Tower - London. </a:t>
            </a:r>
            <a:br>
              <a:rPr lang="en-US" sz="2400" dirty="0" smtClean="0"/>
            </a:br>
            <a:r>
              <a:rPr lang="en-US" sz="2400" dirty="0" smtClean="0"/>
              <a:t>White Tower</a:t>
            </a:r>
            <a:r>
              <a:rPr lang="cs-CZ" sz="2400" dirty="0" smtClean="0"/>
              <a:t> - </a:t>
            </a:r>
            <a:r>
              <a:rPr lang="en-US" sz="2400" dirty="0" smtClean="0"/>
              <a:t>a square building with a tower at each corner of the fort gave this name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4" name="Zástupný symbol pro obsah 3" descr="Snímek 138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1172" t="9183" r="17041" b="14319"/>
          <a:stretch>
            <a:fillRect/>
          </a:stretch>
        </p:blipFill>
        <p:spPr>
          <a:xfrm>
            <a:off x="500034" y="1357298"/>
            <a:ext cx="8143932" cy="5214974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400" dirty="0" smtClean="0"/>
              <a:t>St. Stephen's Cathedral in Vienna. </a:t>
            </a:r>
            <a:br>
              <a:rPr lang="en-US" sz="2400" dirty="0" smtClean="0"/>
            </a:br>
            <a:r>
              <a:rPr lang="en-US" sz="2400" dirty="0" smtClean="0"/>
              <a:t>It is one of the most important Austrian Gothic monuments.</a:t>
            </a:r>
            <a:r>
              <a:rPr lang="cs-CZ" sz="2400" dirty="0" smtClean="0"/>
              <a:t> </a:t>
            </a:r>
            <a:br>
              <a:rPr lang="cs-CZ" sz="2400" dirty="0" smtClean="0"/>
            </a:br>
            <a:r>
              <a:rPr lang="cs-CZ" sz="2400" dirty="0" smtClean="0"/>
              <a:t>T</a:t>
            </a:r>
            <a:r>
              <a:rPr lang="en-US" sz="2400" dirty="0" smtClean="0"/>
              <a:t>he bishop</a:t>
            </a:r>
            <a:r>
              <a:rPr lang="cs-CZ" sz="2400" dirty="0" smtClean="0"/>
              <a:t> </a:t>
            </a:r>
            <a:r>
              <a:rPr lang="cs-CZ" sz="2400" dirty="0" err="1" smtClean="0"/>
              <a:t>lives</a:t>
            </a:r>
            <a:r>
              <a:rPr lang="cs-CZ" sz="2400" dirty="0" smtClean="0"/>
              <a:t> </a:t>
            </a:r>
            <a:r>
              <a:rPr lang="cs-CZ" sz="2400" dirty="0" err="1" smtClean="0"/>
              <a:t>there</a:t>
            </a:r>
            <a:r>
              <a:rPr lang="cs-CZ" sz="2400" dirty="0" smtClean="0"/>
              <a:t> </a:t>
            </a:r>
            <a:r>
              <a:rPr lang="cs-CZ" sz="2400" dirty="0" err="1" smtClean="0"/>
              <a:t>since</a:t>
            </a:r>
            <a:r>
              <a:rPr lang="cs-CZ" sz="2400" dirty="0" smtClean="0"/>
              <a:t> 1469.</a:t>
            </a:r>
            <a:r>
              <a:rPr lang="en-US" sz="2400" dirty="0" smtClean="0"/>
              <a:t/>
            </a:r>
            <a:br>
              <a:rPr lang="en-US" sz="2400" dirty="0" smtClean="0"/>
            </a:br>
            <a:endParaRPr lang="cs-CZ" sz="2400" dirty="0"/>
          </a:p>
        </p:txBody>
      </p:sp>
      <p:pic>
        <p:nvPicPr>
          <p:cNvPr id="4" name="Zástupný symbol pro obsah 3" descr="Snímek 13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41455" r="14636" b="13047"/>
          <a:stretch>
            <a:fillRect/>
          </a:stretch>
        </p:blipFill>
        <p:spPr>
          <a:xfrm>
            <a:off x="428596" y="1500174"/>
            <a:ext cx="8286808" cy="5143536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Historical Mosque in Istanbul. </a:t>
            </a:r>
            <a:br>
              <a:rPr lang="en-US" sz="2400" dirty="0" smtClean="0"/>
            </a:br>
            <a:r>
              <a:rPr lang="en-US" sz="2400" dirty="0" smtClean="0"/>
              <a:t>It is the largest mosque in the city, which alone has six minarets. </a:t>
            </a:r>
            <a:endParaRPr lang="cs-CZ" sz="2400" dirty="0"/>
          </a:p>
        </p:txBody>
      </p:sp>
      <p:pic>
        <p:nvPicPr>
          <p:cNvPr id="4" name="Zástupný symbol pro obsah 3" descr="Snímek 11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285860"/>
            <a:ext cx="8215370" cy="5214974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hangingPunct="0"/>
            <a:r>
              <a:rPr lang="cs-CZ" dirty="0" smtClean="0"/>
              <a:t>(2014 – 01 – 25)</a:t>
            </a:r>
          </a:p>
          <a:p>
            <a:pPr hangingPunct="0"/>
            <a:r>
              <a:rPr lang="cs-CZ" dirty="0" smtClean="0"/>
              <a:t>Zdroje: vlastní archiv autorky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88</Words>
  <Application>Microsoft Office PowerPoint</Application>
  <PresentationFormat>Předvádění na obrazovce (4:3)</PresentationFormat>
  <Paragraphs>16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Název školy: Základní škola Chomutov, Písečná 5144 Název materiálu: VY_22_INOVACE_34_Minimundus - round the World 2_hz2 Číslo projektu: CZ 1.07/1.4.00/21.3355 Autor: Mgr. Zdena Hanušová Datum tvorby: 25.1.2014 Cílový ročník: 6. ročník Vzdělávací oblast: Anglický jazyk Klíčové slovo: klenotnice, chrám, hrad, katedrála, mešita. Anotace: Prezentace fotografií z Minimundusu.</vt:lpstr>
      <vt:lpstr>Minimundus - round the World 2.</vt:lpstr>
      <vt:lpstr>The Treasury of Petra - Jordan.  The construction was carved in a single piece of red rocks.  </vt:lpstr>
      <vt:lpstr>Abu Simbel.  The temple was dedicated to the gods of Upper and Lower Egypt. The entrance to the temple are dominated four high seated statues of Ramesses II. </vt:lpstr>
      <vt:lpstr>The White House - Washington.  The White House is the official residence and workplace of the President of the United States of America.</vt:lpstr>
      <vt:lpstr>Royal Castle in Warsaw.  It's a royal palace, and there was the official residence of the Polish monarchs. Today it serves as the headquarters of the National Museum.</vt:lpstr>
      <vt:lpstr>Atomium.  This building is in Brussels. It is 120 m high and offers beautiful views of the city.  </vt:lpstr>
      <vt:lpstr>Tower - London.  White Tower - a square building with a tower at each corner of the fort gave this name.</vt:lpstr>
      <vt:lpstr>St. Stephen's Cathedral in Vienna.  It is one of the most important Austrian Gothic monuments.  The bishop lives there since 1469. </vt:lpstr>
      <vt:lpstr>Historical Mosque in Istanbul.  It is the largest mosque in the city, which alone has six minarets. </vt:lpstr>
      <vt:lpstr>Snímek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Losan</dc:creator>
  <cp:lastModifiedBy>Losan</cp:lastModifiedBy>
  <cp:revision>10</cp:revision>
  <dcterms:created xsi:type="dcterms:W3CDTF">2014-02-02T16:12:46Z</dcterms:created>
  <dcterms:modified xsi:type="dcterms:W3CDTF">2014-02-03T18:17:48Z</dcterms:modified>
</cp:coreProperties>
</file>