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38CB0-B6C5-4C44-9A7F-13E7E9C196C0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13BCE3-F951-4FBE-A03C-C70A4A420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D855B-1281-4C65-8FD7-F54B9D3D9E94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5C978-6C64-4C64-8051-281E57F9BF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2715B-5B0D-45C6-9CA8-2F09AF2B2063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84ECC-2288-4EAD-89C4-3B8CC8513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2E8FF-00F4-471A-B4A4-A0C6D1BC80AB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6B2C7E-90A6-4F93-9CFF-408759CEB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9EDF16-DCCD-440B-A56B-0018459E6A54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5905A-8D78-422F-BDF0-5B21988FC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FF53C-704C-4F4B-A4E8-4E50067CC4D5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1410A-B0E8-4378-858E-4157687B20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8EF75-A89B-4DBF-939A-06C38156095C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09F5B-4DFF-4C48-BC47-7AA092D02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E0B7B-CA96-461B-993A-81CD4AB0DE28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B8F1C-0D6A-4E15-8B22-BF6859465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9E9CF-030D-43FA-8262-8945E6478471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25705-D40A-44F7-A571-6B56F3ABB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988A6-C3A6-4C0E-9C8D-FA36C601F20D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1FE-9610-448C-9C4D-071ADE8DB3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8B673-BC05-45BF-8DA5-5B2497364365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B0B27-29FD-483D-A137-F712940760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43032B-A414-4E3C-8223-996F1E072B54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16B529E-B6E0-4F1E-B6A9-7EEA0AC9D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Bezpečné prázdniny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Nesovice, příspěvková organizace; </a:t>
            </a:r>
            <a:r>
              <a:rPr lang="cs-CZ" sz="2000" dirty="0"/>
              <a:t>CZ.1.07/1.4.00/21.1167</a:t>
            </a:r>
          </a:p>
          <a:p>
            <a:pPr eaLnBrk="1" hangingPunct="1"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III/2 Inovace a zkvalitnění výuky prostřednictvím ICT</a:t>
            </a:r>
          </a:p>
          <a:p>
            <a:pPr eaLnBrk="1" hangingPunct="1"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VY_32_INOVACE_11_Bezpečné prázdniny</a:t>
            </a:r>
          </a:p>
          <a:p>
            <a:pPr eaLnBrk="1" hangingPunct="1"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rgbClr val="898989"/>
                </a:solidFill>
                <a:latin typeface="Arial" pitchFamily="34" charset="0"/>
              </a:rPr>
              <a:t>Bezpečnost o prázdninách</a:t>
            </a:r>
          </a:p>
          <a:p>
            <a:pPr eaLnBrk="1" hangingPunct="1">
              <a:buFont typeface="Arial" pitchFamily="34" charset="0"/>
              <a:buNone/>
              <a:defRPr/>
            </a:pPr>
            <a:r>
              <a:rPr lang="cs-CZ" sz="2000" smtClean="0">
                <a:solidFill>
                  <a:srgbClr val="898989"/>
                </a:solidFill>
                <a:latin typeface="Arial" pitchFamily="34" charset="0"/>
              </a:rPr>
              <a:t>Daniela </a:t>
            </a:r>
            <a:r>
              <a:rPr lang="cs-CZ" sz="2000" dirty="0" smtClean="0">
                <a:solidFill>
                  <a:srgbClr val="898989"/>
                </a:solidFill>
                <a:latin typeface="Arial" pitchFamily="34" charset="0"/>
              </a:rPr>
              <a:t>Zezulová</a:t>
            </a:r>
          </a:p>
          <a:p>
            <a:pPr eaLnBrk="1" hangingPunct="1">
              <a:buFont typeface="Arial" pitchFamily="34" charset="0"/>
              <a:buNone/>
              <a:defRPr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1"/>
          <p:cNvSpPr>
            <a:spLocks noChangeArrowheads="1"/>
          </p:cNvSpPr>
          <p:nvPr/>
        </p:nvSpPr>
        <p:spPr bwMode="auto">
          <a:xfrm>
            <a:off x="2286000" y="1720850"/>
            <a:ext cx="4572000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/>
              <a:t>Anotace: Žáci </a:t>
            </a:r>
            <a:r>
              <a:rPr lang="cs-CZ" dirty="0"/>
              <a:t>se </a:t>
            </a:r>
            <a:r>
              <a:rPr lang="cs-CZ" dirty="0" smtClean="0"/>
              <a:t>seznámí, </a:t>
            </a:r>
            <a:r>
              <a:rPr lang="cs-CZ" dirty="0"/>
              <a:t>jak se chovat </a:t>
            </a:r>
            <a:r>
              <a:rPr lang="cs-CZ" dirty="0" smtClean="0"/>
              <a:t>bezpečně o prázdninách</a:t>
            </a:r>
            <a:endParaRPr lang="cs-CZ" dirty="0"/>
          </a:p>
          <a:p>
            <a:r>
              <a:rPr lang="cs-CZ" dirty="0"/>
              <a:t>Vzdělávací oblast: Člověk a jeho svět</a:t>
            </a:r>
          </a:p>
          <a:p>
            <a:r>
              <a:rPr lang="cs-CZ" dirty="0"/>
              <a:t>Ročník: 3.</a:t>
            </a:r>
          </a:p>
          <a:p>
            <a:r>
              <a:rPr lang="cs-CZ" dirty="0"/>
              <a:t>Druh učebního materiálu: prezentace</a:t>
            </a:r>
          </a:p>
          <a:p>
            <a:r>
              <a:rPr lang="cs-CZ" dirty="0"/>
              <a:t>Stupeň a typ vzdělávání: základní vzdělávání- </a:t>
            </a:r>
            <a:r>
              <a:rPr lang="cs-CZ" dirty="0" smtClean="0"/>
              <a:t>první </a:t>
            </a:r>
            <a:r>
              <a:rPr lang="cs-CZ" dirty="0"/>
              <a:t>stupeň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Pozor koupání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V rybníce se koupej jen pod dozorem dospělého.</a:t>
            </a:r>
          </a:p>
          <a:p>
            <a:r>
              <a:rPr lang="cs-CZ" smtClean="0">
                <a:latin typeface="Arial" charset="0"/>
              </a:rPr>
              <a:t>Uhřátý nesmíš jít do vody.</a:t>
            </a:r>
          </a:p>
          <a:p>
            <a:r>
              <a:rPr lang="cs-CZ" smtClean="0">
                <a:latin typeface="Arial" charset="0"/>
              </a:rPr>
              <a:t>Neskákej do vody tam, kde to neznáš        (nevíš, jestli pod hladinou nejsou kameny).</a:t>
            </a:r>
          </a:p>
          <a:p>
            <a:endParaRPr lang="cs-CZ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</p:txBody>
      </p:sp>
      <p:pic>
        <p:nvPicPr>
          <p:cNvPr id="4100" name="Picture 6" descr="dglxasset[3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4508500"/>
            <a:ext cx="2665413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Pozor lidé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Nikdy nechoď s cizími lidmi sám.</a:t>
            </a:r>
          </a:p>
          <a:p>
            <a:r>
              <a:rPr lang="cs-CZ" smtClean="0">
                <a:latin typeface="Arial" charset="0"/>
              </a:rPr>
              <a:t>Nesedej do auta k neznámým lidem.</a:t>
            </a:r>
          </a:p>
          <a:p>
            <a:r>
              <a:rPr lang="cs-CZ" smtClean="0">
                <a:latin typeface="Arial" charset="0"/>
              </a:rPr>
              <a:t>Nedávej cizím lidem svoje telefonní číslo.</a:t>
            </a:r>
          </a:p>
          <a:p>
            <a:r>
              <a:rPr lang="cs-CZ" smtClean="0">
                <a:latin typeface="Arial" charset="0"/>
              </a:rPr>
              <a:t>Nikoho nepouštěj do domu, když jsi sám doma.</a:t>
            </a: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</p:txBody>
      </p:sp>
      <p:pic>
        <p:nvPicPr>
          <p:cNvPr id="5124" name="Picture 4" descr="j029755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72150" y="4198938"/>
            <a:ext cx="1195388" cy="182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Nebezpečí v přírodě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Při příchodu z lesa se prohlédni, jestli nemáš klíšťata.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Nesbírej jedovaté a  neznámé houby.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Nesbírej neznámé byliny(mohou být jedovaté).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Po příchodu z lesa si vždy pořádně umyj ruce.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Při bouřce se  neschovávej pod vysoké stromy.</a:t>
            </a:r>
          </a:p>
        </p:txBody>
      </p:sp>
      <p:pic>
        <p:nvPicPr>
          <p:cNvPr id="6148" name="Picture 4" descr="MM900283457[1]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750" y="1954213"/>
            <a:ext cx="1295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7171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endParaRPr lang="cs-CZ" i="1">
              <a:latin typeface="Calibri" pitchFamily="34" charset="0"/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1835150" y="2152650"/>
            <a:ext cx="52673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/>
              <a:t>Microsoft - </a:t>
            </a:r>
            <a:r>
              <a:rPr lang="cs-CZ">
                <a:hlinkClick r:id="rId2"/>
              </a:rPr>
              <a:t>http://office.microsoft.com</a:t>
            </a:r>
            <a:endParaRPr lang="cs-CZ"/>
          </a:p>
          <a:p>
            <a:pPr marL="342900" indent="-342900"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182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Wingdings</vt:lpstr>
      <vt:lpstr>Motiv sady Office</vt:lpstr>
      <vt:lpstr>Bezpečné prázdniny</vt:lpstr>
      <vt:lpstr>Snímek 2</vt:lpstr>
      <vt:lpstr>Pozor koupání</vt:lpstr>
      <vt:lpstr>Pozor lidé</vt:lpstr>
      <vt:lpstr>Nebezpečí v přírodě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19</cp:revision>
  <dcterms:created xsi:type="dcterms:W3CDTF">2011-04-12T15:51:18Z</dcterms:created>
  <dcterms:modified xsi:type="dcterms:W3CDTF">2014-02-07T09:39:12Z</dcterms:modified>
</cp:coreProperties>
</file>