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9" r:id="rId4"/>
    <p:sldId id="260" r:id="rId5"/>
    <p:sldId id="261" r:id="rId6"/>
    <p:sldId id="262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A9C434-F09E-45F7-BBC1-1AA05BD47522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pPr>
              <a:defRPr/>
            </a:pPr>
            <a:fld id="{6D29FBD6-9E79-42D6-81B6-2C917F4A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761064A-5325-4C24-8067-31596893E89D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51BFD98-69B4-4B84-A1C8-BD21A05EE65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99B548-B089-4C45-8D8B-EA212C51089E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7212749F-6482-43EF-9757-E4CA27DC8C3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C91A53-D97E-4783-BB24-7904FC6AAB53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BCD57-2A89-437D-85D3-06CE8903AAC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36C9B45-8E65-4D3C-990C-D1A8B095BD28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C66333-5023-4946-9C2F-10D1E622F5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6ECA73A-F688-4B31-BD2E-E52ECDFB80BD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E4B0100-28D0-40A7-9802-687B665B444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155720-ADFC-4DB8-A8D6-FD5162D10D97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5B78FE23-1D7B-4A8B-AA65-1BC47795E00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>
              <a:defRPr/>
            </a:pPr>
            <a:fld id="{7CB64B87-8776-4064-875E-A88BED966A25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D26BA69C-978A-439F-8A7B-8D23ED33C59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B094518-3CBB-4634-94BB-A40225682461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5C38B5-6662-454D-B27E-91C541AE9DA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28A97A2-A075-47AE-8BB7-F42CB3CF6F24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524392-462C-4418-B57C-2F42B9CD8C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EC67ACC-A6DF-4895-AFA5-C05846415FFF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8D6F9D8-F455-416D-A2B5-B1292A09728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F879E566-54B5-4A66-AB30-7C96F103D6B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AE0B51F-0E6B-4422-84AF-145BCE340266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algn="r" eaLnBrk="1" hangingPunct="1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LIDSKÉ TĚLO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 anchor="b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bg1"/>
                </a:solidFill>
              </a:rPr>
              <a:t>Základní škola a mateřská škola Nesovice, příspěvková organizace; CZ.1.07/1.4.00/21.1167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bg1"/>
                </a:solidFill>
              </a:rPr>
              <a:t>III/2 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bg1"/>
                </a:solidFill>
              </a:rPr>
              <a:t>VY_32_INOVACE_16_Lidské tělo</a:t>
            </a:r>
            <a:endParaRPr lang="cs-CZ" sz="1400" dirty="0" smtClean="0">
              <a:solidFill>
                <a:schemeClr val="bg1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bg1"/>
                </a:solidFill>
              </a:rPr>
              <a:t>Seznámení s lidským tělem.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bg1"/>
                </a:solidFill>
              </a:rPr>
              <a:t>Mgr. Iva Hanáková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bg1"/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9751" y="332656"/>
            <a:ext cx="3830423" cy="93610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Anotace:</a:t>
            </a:r>
          </a:p>
          <a:p>
            <a:r>
              <a:rPr lang="cs-CZ" dirty="0" smtClean="0"/>
              <a:t>Žák popíše jednotlivé části lidského těla a obličeje.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Ročník:	1.</a:t>
            </a:r>
          </a:p>
          <a:p>
            <a:pPr>
              <a:buNone/>
            </a:pPr>
            <a:r>
              <a:rPr lang="cs-CZ" dirty="0" smtClean="0"/>
              <a:t>Vzdělávací oblast: Člověk a jeho svět</a:t>
            </a:r>
          </a:p>
          <a:p>
            <a:pPr>
              <a:buNone/>
            </a:pPr>
            <a:r>
              <a:rPr lang="cs-CZ" dirty="0" smtClean="0"/>
              <a:t>Předmět:	Prvouka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1947" b="92420" l="13178" r="7181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043" t="10266" r="25002"/>
          <a:stretch/>
        </p:blipFill>
        <p:spPr>
          <a:xfrm>
            <a:off x="2629912" y="947415"/>
            <a:ext cx="3188261" cy="6153993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483768" y="272842"/>
            <a:ext cx="357181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LIDSKÉ TĚLO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34076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80112" y="198884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04886" y="2492896"/>
            <a:ext cx="1710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PRAVÁ RUKA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45811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LEVÁ NOHA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63688" y="429309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TRUP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80112" y="28622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LEVÁ RUKA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522920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PRAVÁ NOHA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1979712" y="1525434"/>
            <a:ext cx="1575546" cy="24738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6" idx="1"/>
          </p:cNvCxnSpPr>
          <p:nvPr/>
        </p:nvCxnSpPr>
        <p:spPr>
          <a:xfrm flipH="1">
            <a:off x="4427984" y="2173506"/>
            <a:ext cx="1152128" cy="18466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767485" y="2677562"/>
            <a:ext cx="652387" cy="3693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10" idx="1"/>
          </p:cNvCxnSpPr>
          <p:nvPr/>
        </p:nvCxnSpPr>
        <p:spPr>
          <a:xfrm flipH="1">
            <a:off x="5076056" y="3046894"/>
            <a:ext cx="504056" cy="23809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2555776" y="3645024"/>
            <a:ext cx="1368152" cy="8327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2767485" y="5085184"/>
            <a:ext cx="1372467" cy="32868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8" idx="1"/>
          </p:cNvCxnSpPr>
          <p:nvPr/>
        </p:nvCxnSpPr>
        <p:spPr>
          <a:xfrm flipH="1">
            <a:off x="4860032" y="4765794"/>
            <a:ext cx="72008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9969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76672"/>
            <a:ext cx="78488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DVĚ OČI, NOS, ČELO, TVÁŘE, ÚSTA, BRADA. CO JE TO?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6084168" y="1052736"/>
            <a:ext cx="218521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OBLIČEJ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59724" y="220486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UŠI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59724" y="263691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OČI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59724" y="309592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NOS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67395" y="364502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TVÁŘE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67395" y="422108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PUSA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4726327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BRADA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6093296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Přiřaď jednotlivé části k obličeji.</a:t>
            </a:r>
            <a:endParaRPr lang="cs-CZ" dirty="0"/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04031"/>
            <a:ext cx="4423349" cy="3870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470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11" grpId="0"/>
      <p:bldP spid="12" grpId="0"/>
      <p:bldP spid="13" grpId="0"/>
      <p:bldP spid="14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1372766" cy="1463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303146" y="476672"/>
            <a:ext cx="24929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PRSTY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916832"/>
            <a:ext cx="763284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KAŽDÉ RUCE I NOZE MÁME </a:t>
            </a:r>
            <a:r>
              <a:rPr lang="cs-CZ" sz="2400" u="sng" dirty="0" smtClean="0"/>
              <a:t>PĚT PRSTŮ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MALÍK, PRSTENÍK, PROSTŘEDNÍK, UKAZOVÁK A PALEC.</a:t>
            </a:r>
          </a:p>
          <a:p>
            <a:r>
              <a:rPr lang="cs-CZ" sz="2400" dirty="0" smtClean="0"/>
              <a:t>KONEČKY PRSTŮ JSOU CHRÁNĚNY </a:t>
            </a:r>
            <a:r>
              <a:rPr lang="cs-CZ" sz="2400" u="sng" dirty="0" smtClean="0"/>
              <a:t>NEHTY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PRSTY </a:t>
            </a:r>
            <a:r>
              <a:rPr lang="cs-CZ" sz="2400" u="sng" dirty="0" smtClean="0"/>
              <a:t>VNÍMÁME</a:t>
            </a:r>
            <a:r>
              <a:rPr lang="cs-CZ" sz="2400" dirty="0" smtClean="0"/>
              <a:t> TEPLO I CHLAD, HMATEM ROZEZNÁVÁME TVAR I MATERIÁL.</a:t>
            </a:r>
          </a:p>
          <a:p>
            <a:r>
              <a:rPr lang="cs-CZ" sz="2400" u="sng" dirty="0" smtClean="0"/>
              <a:t>KONEČKY</a:t>
            </a:r>
            <a:r>
              <a:rPr lang="cs-CZ" sz="2400" dirty="0" smtClean="0"/>
              <a:t> PRSTŮ JSOU NEJCITLIVĚJŠÍ.</a:t>
            </a:r>
          </a:p>
          <a:p>
            <a:r>
              <a:rPr lang="cs-CZ" sz="2400" dirty="0" smtClean="0"/>
              <a:t>PRSTY I CELÉ TĚLO SE </a:t>
            </a:r>
            <a:r>
              <a:rPr lang="cs-CZ" sz="2400" u="sng" dirty="0" smtClean="0"/>
              <a:t>SKLÁDÁ Z KOSTÍ.</a:t>
            </a:r>
          </a:p>
          <a:p>
            <a:r>
              <a:rPr lang="cs-CZ" sz="2400" dirty="0" smtClean="0"/>
              <a:t>KOSTI JSOU SPOJENY </a:t>
            </a:r>
            <a:r>
              <a:rPr lang="cs-CZ" sz="2400" u="sng" dirty="0" smtClean="0"/>
              <a:t>KLOUBY</a:t>
            </a:r>
            <a:r>
              <a:rPr lang="cs-CZ" sz="2400" dirty="0" smtClean="0"/>
              <a:t> A OBALENY </a:t>
            </a:r>
            <a:r>
              <a:rPr lang="cs-CZ" sz="2400" u="sng" dirty="0" smtClean="0"/>
              <a:t>SVALY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POVRCH CELÉHO TĚLA JE POKRYT </a:t>
            </a:r>
            <a:r>
              <a:rPr lang="cs-CZ" sz="2400" u="sng" dirty="0" smtClean="0"/>
              <a:t>KŮŽÍ</a:t>
            </a:r>
            <a:r>
              <a:rPr lang="cs-CZ" sz="24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90162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pc\AppData\Local\Microsoft\Windows\Temporary Internet Files\Content.IE5\LV6BGMBQ\MP9003857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48680"/>
            <a:ext cx="3427581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3" name="Picture 5" descr="C:\Users\pc\AppData\Local\Microsoft\Windows\Temporary Internet Files\Content.IE5\ECD46U9M\MP9003857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57954"/>
            <a:ext cx="3414597" cy="2438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5" name="Picture 7" descr="C:\Users\pc\AppData\Local\Microsoft\Windows\Temporary Internet Files\Content.IE5\ZASQAA52\MP9001750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414045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235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04664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 smtClean="0">
                <a:latin typeface="Times New Roman" pitchFamily="18" charset="0"/>
                <a:cs typeface="Times New Roman" pitchFamily="18" charset="0"/>
              </a:rPr>
              <a:t>Spoj, co k sobě patří:</a:t>
            </a:r>
            <a:endParaRPr lang="cs-CZ" sz="2400" b="1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19872" y="1031532"/>
            <a:ext cx="2448272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dirty="0" smtClean="0"/>
              <a:t>HLAVA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NOHY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PAŽE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ÚSTA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OČI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TRUP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BRADA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RUKA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UŠI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ČELO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KRK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NOS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TVÁŘE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15616" y="2978949"/>
            <a:ext cx="1872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ČÁSTI TĚLA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12160" y="3050957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ČÁSTI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OBLIČEJE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188605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Bibliografická citace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Užité obrázky: http</a:t>
            </a:r>
            <a:r>
              <a:rPr lang="cs-CZ" dirty="0" smtClean="0">
                <a:sym typeface="Wingdings" pitchFamily="2" charset="2"/>
              </a:rPr>
              <a:t>://microsoft.office.com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60</TotalTime>
  <Words>184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Thermal</vt:lpstr>
      <vt:lpstr> LIDSKÉ TĚLO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Bibliografická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sborovna</cp:lastModifiedBy>
  <cp:revision>11</cp:revision>
  <dcterms:created xsi:type="dcterms:W3CDTF">2011-04-12T15:51:18Z</dcterms:created>
  <dcterms:modified xsi:type="dcterms:W3CDTF">2013-07-01T05:34:26Z</dcterms:modified>
</cp:coreProperties>
</file>