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4" r:id="rId8"/>
    <p:sldId id="263" r:id="rId9"/>
    <p:sldId id="266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22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0EBC6-8FCB-47C7-8BE3-1ECBF66816E3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18689-35A7-4B9C-9B3A-C385345E73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VY_22_INOVACE_31_ </a:t>
            </a:r>
            <a:r>
              <a:rPr lang="cs-CZ" sz="1600" dirty="0" err="1" smtClean="0"/>
              <a:t>Sinsheim</a:t>
            </a:r>
            <a:r>
              <a:rPr lang="cs-CZ" sz="1600" dirty="0" smtClean="0"/>
              <a:t>-t</a:t>
            </a:r>
            <a:r>
              <a:rPr lang="en-US" sz="1600" dirty="0" smtClean="0"/>
              <a:t>he exhibition of military hardware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22.1.2014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slovo:muzeum, tanky, letadla, vojáci</a:t>
            </a:r>
            <a:r>
              <a:rPr lang="cs-CZ" sz="1600" b="1" smtClean="0"/>
              <a:t>, </a:t>
            </a:r>
            <a:r>
              <a:rPr lang="cs-CZ" sz="1600" b="1" smtClean="0"/>
              <a:t>dioráma.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vojenské techniky.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 </a:t>
            </a:r>
            <a:r>
              <a:rPr lang="cs-CZ" dirty="0" err="1" smtClean="0"/>
              <a:t>Sinsheim</a:t>
            </a:r>
            <a:r>
              <a:rPr lang="cs-CZ" dirty="0" smtClean="0"/>
              <a:t>-t</a:t>
            </a:r>
            <a:r>
              <a:rPr lang="en-US" dirty="0" smtClean="0"/>
              <a:t>he exhibition of military hardware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857364"/>
            <a:ext cx="828680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An important part of the museum's collection of German, American and partly Soviet tank technology from World War II.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Military equipment occupies about one-fifth of the museum.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Tanks and armored vehicles are in a house or outdoors. 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215370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We can find a large amount of land and heavy equipment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endParaRPr lang="cs-CZ" sz="24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central hall is devoted mainly to the second period World War II. 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Interesting</a:t>
            </a:r>
            <a:r>
              <a:rPr lang="cs-CZ" sz="2400" dirty="0" smtClean="0"/>
              <a:t> are </a:t>
            </a:r>
            <a:r>
              <a:rPr lang="cs-CZ" sz="2400" dirty="0" err="1" smtClean="0"/>
              <a:t>installed</a:t>
            </a:r>
            <a:r>
              <a:rPr lang="cs-CZ" sz="2400" dirty="0" smtClean="0"/>
              <a:t> </a:t>
            </a:r>
            <a:r>
              <a:rPr lang="cs-CZ" sz="2400" dirty="0" err="1" smtClean="0"/>
              <a:t>dioramas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857256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Th</a:t>
            </a:r>
            <a:r>
              <a:rPr lang="cs-CZ" sz="2400" dirty="0" err="1" smtClean="0"/>
              <a:t>ere</a:t>
            </a:r>
            <a:r>
              <a:rPr lang="cs-CZ" sz="2400" dirty="0" smtClean="0"/>
              <a:t> are</a:t>
            </a:r>
            <a:r>
              <a:rPr lang="en-US" sz="2400" dirty="0" smtClean="0"/>
              <a:t> the German, British, Swiss and American soldiers. 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the collection there are also </a:t>
            </a:r>
            <a:r>
              <a:rPr lang="cs-CZ" sz="2400" dirty="0" err="1" smtClean="0"/>
              <a:t>planes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22)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134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VY_22_INOVACE_31_ Sinsheim-the exhibition of military hardware_hz2 Číslo projektu: CZ 1.07/1.4.00/21.3355 Autor: Mgr. Zdena Hanušová Datum tvorby: 22.1.2014 Cílový ročník: 6. ročník Vzdělávací oblast: Anglický jazyk Klíčové slovo:muzeum, tanky, letadla, vojáci, dioráma. Anotace: Prezentace fotografií vojenské techniky.</vt:lpstr>
      <vt:lpstr>  Sinsheim-the exhibition of military hardware.</vt:lpstr>
      <vt:lpstr>An important part of the museum's collection of German, American and partly Soviet tank technology from World War II.  </vt:lpstr>
      <vt:lpstr>Military equipment occupies about one-fifth of the museum.  </vt:lpstr>
      <vt:lpstr>Tanks and armored vehicles are in a house or outdoors. </vt:lpstr>
      <vt:lpstr>We can find a large amount of land and heavy equipment. </vt:lpstr>
      <vt:lpstr>The central hall is devoted mainly to the second period World War II. </vt:lpstr>
      <vt:lpstr>Interesting are installed dioramas.</vt:lpstr>
      <vt:lpstr>There are the German, British, Swiss and American soldiers. </vt:lpstr>
      <vt:lpstr>In the collection there are also planes.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Miroslav Žalud</cp:lastModifiedBy>
  <cp:revision>6</cp:revision>
  <dcterms:created xsi:type="dcterms:W3CDTF">2014-01-30T17:10:41Z</dcterms:created>
  <dcterms:modified xsi:type="dcterms:W3CDTF">2014-02-07T09:49:34Z</dcterms:modified>
</cp:coreProperties>
</file>