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4" r:id="rId6"/>
    <p:sldId id="260" r:id="rId7"/>
    <p:sldId id="261" r:id="rId8"/>
    <p:sldId id="265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325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76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073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060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7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572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20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674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99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713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678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11C44-2901-4CC0-B7AC-09CB2EA98C53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7D0FC-F0BC-434A-97C2-D4A88EE5C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460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9532258"/>
              </p:ext>
            </p:extLst>
          </p:nvPr>
        </p:nvGraphicFramePr>
        <p:xfrm>
          <a:off x="1619672" y="116632"/>
          <a:ext cx="5902325" cy="6608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Dokument" r:id="rId3" imgW="5902889" imgH="6630598" progId="Word.Document.12">
                  <p:embed/>
                </p:oleObj>
              </mc:Choice>
              <mc:Fallback>
                <p:oleObj name="Dokument" r:id="rId3" imgW="5902889" imgH="66305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672" y="116632"/>
                        <a:ext cx="5902325" cy="6608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12170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94664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OBNOVITELNÉ ZDROJE ENERGIE</a:t>
            </a:r>
            <a:endParaRPr lang="cs-CZ" sz="6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6808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Obnovitelné zdroje energie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= zdroje energie, které jsou schopné se při spotřebovávání částečně nebo úplně obnovovat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další názvy -  nevyčerpatelné, alternativní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SLUNEČNÍ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VODNÍ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VĚTRNÉ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GEOTERMÁLNÍ 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66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SLUNEČNÍ (SOLÁRNÍ) ELEKTRÁRNA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866091" cy="2332856"/>
          </a:xfrm>
        </p:spPr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využívá energii slunečního záření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sluneční kolektor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fotovoltaický článek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58"/>
          <a:stretch/>
        </p:blipFill>
        <p:spPr bwMode="auto">
          <a:xfrm>
            <a:off x="5647815" y="1340768"/>
            <a:ext cx="3374693" cy="30963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980" y="4550356"/>
            <a:ext cx="2471416" cy="22105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4437112"/>
            <a:ext cx="72001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výhody … nevznikají škodliviny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nevýhody … vysoká cena, </a:t>
            </a:r>
          </a:p>
          <a:p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nestálý přísun </a:t>
            </a:r>
          </a:p>
          <a:p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slunečního záření</a:t>
            </a:r>
            <a:endParaRPr lang="cs-CZ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139952" y="3014954"/>
            <a:ext cx="1368152" cy="1260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572000" y="3573016"/>
            <a:ext cx="2088232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140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VODNÍ ELEKTRÁRNA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997152"/>
          </a:xfrm>
        </p:spPr>
        <p:txBody>
          <a:bodyPr>
            <a:normAutofit fontScale="92500"/>
          </a:bodyPr>
          <a:lstStyle/>
          <a:p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využívá energie vodních toků nebo moře</a:t>
            </a:r>
          </a:p>
          <a:p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druhy elektráren </a:t>
            </a:r>
          </a:p>
          <a:p>
            <a:pPr marL="0" indent="0">
              <a:buNone/>
            </a:pPr>
            <a:r>
              <a:rPr lang="cs-CZ" sz="3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- </a:t>
            </a:r>
            <a:r>
              <a:rPr lang="cs-CZ" sz="3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vodní</a:t>
            </a:r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3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přečerpávací</a:t>
            </a:r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3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přílivová</a:t>
            </a:r>
          </a:p>
          <a:p>
            <a:endParaRPr lang="cs-CZ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 výhody - nevznikají téměř žádné škodliviny </a:t>
            </a:r>
          </a:p>
          <a:p>
            <a:pPr marL="0" indent="0">
              <a:buNone/>
            </a:pPr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- vyžadují minimální obsluhu i údržbu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 nevýhody - značná cena a čas výstavby</a:t>
            </a:r>
          </a:p>
          <a:p>
            <a:pPr marL="0" indent="0">
              <a:buNone/>
            </a:pPr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- závislost na stabilním průtoku vody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022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VĚTRNÁ ELEKTRÁRNA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856984" cy="379930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využívá sílu větru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lopatky elektrárny roztáčí turbínu, přes generátor dochází k výrobě elektrické energie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výhody - nevznikají škodliviny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nevýhody - hluk, narušení rázu krajiny, malý výkon, nebezpečí odletu námrazy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3" b="16154"/>
          <a:stretch/>
        </p:blipFill>
        <p:spPr bwMode="auto">
          <a:xfrm>
            <a:off x="0" y="5212080"/>
            <a:ext cx="9144000" cy="1645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7515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GEOTERMÁLNÍ ELEKTRÁRNA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využívá tepelné energie ze zemského jádra</a:t>
            </a:r>
          </a:p>
          <a:p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funguje na principu dvou tepelných výměníků</a:t>
            </a:r>
          </a:p>
          <a:p>
            <a:pPr marL="0" indent="0">
              <a:buNone/>
            </a:pP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   - jeden z nich je v hloubce 3-5 km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výhody - nevznikají škodliviny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nevýhody - vysoká pořizovací cena </a:t>
            </a:r>
          </a:p>
          <a:p>
            <a:pPr marL="0" indent="0">
              <a:buNone/>
            </a:pP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- vypouštění vodní páry</a:t>
            </a:r>
          </a:p>
          <a:p>
            <a:pPr marL="0" indent="0">
              <a:buNone/>
            </a:pP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- narušení podloží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813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Shrňte výhody a nevýhody obnovitelných zdrojů do tabulky</a:t>
            </a:r>
            <a:endParaRPr lang="cs-CZ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7164220"/>
              </p:ext>
            </p:extLst>
          </p:nvPr>
        </p:nvGraphicFramePr>
        <p:xfrm>
          <a:off x="107503" y="1268761"/>
          <a:ext cx="8856984" cy="5400599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160241"/>
                <a:gridCol w="3240360"/>
                <a:gridCol w="3456383"/>
              </a:tblGrid>
              <a:tr h="7200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  výhody</a:t>
                      </a:r>
                      <a:endParaRPr lang="cs-CZ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nevýhody</a:t>
                      </a:r>
                      <a:endParaRPr lang="cs-CZ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sluneční</a:t>
                      </a:r>
                      <a:r>
                        <a:rPr lang="cs-CZ" sz="2800" baseline="0" dirty="0" smtClean="0"/>
                        <a:t>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vodní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větrná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14401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geotermální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2997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Autofit/>
          </a:bodyPr>
          <a:lstStyle/>
          <a:p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ýhody a nevýhody obnovitelných zdrojů – </a:t>
            </a:r>
            <a:r>
              <a:rPr lang="cs-CZ" sz="3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3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4141649"/>
              </p:ext>
            </p:extLst>
          </p:nvPr>
        </p:nvGraphicFramePr>
        <p:xfrm>
          <a:off x="107503" y="1216497"/>
          <a:ext cx="8856984" cy="552487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160241"/>
                <a:gridCol w="3240360"/>
                <a:gridCol w="3456383"/>
              </a:tblGrid>
              <a:tr h="6480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  výhody</a:t>
                      </a:r>
                      <a:endParaRPr lang="cs-CZ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nevýhody</a:t>
                      </a:r>
                      <a:endParaRPr lang="cs-CZ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sluneční</a:t>
                      </a:r>
                      <a:r>
                        <a:rPr lang="cs-CZ" sz="2800" baseline="0" dirty="0" smtClean="0"/>
                        <a:t>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rowSpan="4"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čistý zdroj energie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obnovitelný (nevyčerpatelný)</a:t>
                      </a:r>
                      <a:r>
                        <a:rPr lang="cs-CZ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zdroj energie</a:t>
                      </a:r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vysoká cena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závislost</a:t>
                      </a:r>
                      <a:r>
                        <a:rPr lang="cs-CZ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na slunečním záření</a:t>
                      </a:r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vodní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vysoká cena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závislost</a:t>
                      </a:r>
                      <a:r>
                        <a:rPr lang="cs-CZ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na množství protékající vody</a:t>
                      </a:r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větrná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vysoká cena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malý</a:t>
                      </a:r>
                      <a:r>
                        <a:rPr lang="cs-CZ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výkon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hluk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narušení rázu krajiny</a:t>
                      </a:r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8926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geotermální elektrárna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vysoká cena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narušení podloží</a:t>
                      </a:r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4387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Solární kolektor. </a:t>
            </a:r>
            <a:r>
              <a:rPr lang="cs-CZ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Wikipedia.org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[online]. 2014 [cit. 2014-02-03]. Dostupné z: http://commons.wikimedia.org/wiki/File:Sonnenkollektoren.jpg</a:t>
            </a:r>
          </a:p>
          <a:p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otovoltaický článek. </a:t>
            </a:r>
            <a:r>
              <a:rPr lang="cs-CZ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Wikipedia.org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[online]. 2014 [cit. 2014-02-03]. Dostupné z: http://cs.wikipedia.org/wiki/Fotovoltaick%C3%BD_%C4%8Dl%C3%A1ne</a:t>
            </a:r>
          </a:p>
          <a:p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Větrná energie. </a:t>
            </a:r>
            <a:r>
              <a:rPr lang="cs-CZ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Wikipedia.org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[online]. 2014 [cit. 2014-02-03]. Dostupné z: http://cs.wikipedia.org/wiki/V%C4%9Btrn%C3%A1_elektr%C3%A1rna </a:t>
            </a:r>
          </a:p>
          <a:p>
            <a:endParaRPr lang="cs-CZ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28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323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Document</vt:lpstr>
      <vt:lpstr>Prezentace aplikace PowerPoint</vt:lpstr>
      <vt:lpstr>OBNOVITELNÉ ZDROJE ENERGIE</vt:lpstr>
      <vt:lpstr>Obnovitelné zdroje energie</vt:lpstr>
      <vt:lpstr>SLUNEČNÍ (SOLÁRNÍ) ELEKTRÁRNA</vt:lpstr>
      <vt:lpstr>VODNÍ ELEKTRÁRNA</vt:lpstr>
      <vt:lpstr>VĚTRNÁ ELEKTRÁRNA</vt:lpstr>
      <vt:lpstr>GEOTERMÁLNÍ ELEKTRÁRNA</vt:lpstr>
      <vt:lpstr>Shrňte výhody a nevýhody obnovitelných zdrojů do tabulky</vt:lpstr>
      <vt:lpstr>Výhody a nevýhody obnovitelných zdrojů – SPRÁVNÉ 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Dominika Nigrinová</dc:creator>
  <cp:lastModifiedBy>Dominika Nigrinová</cp:lastModifiedBy>
  <cp:revision>14</cp:revision>
  <dcterms:created xsi:type="dcterms:W3CDTF">2014-02-03T15:55:17Z</dcterms:created>
  <dcterms:modified xsi:type="dcterms:W3CDTF">2014-02-03T18:01:05Z</dcterms:modified>
</cp:coreProperties>
</file>