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handoutMasterIdLst>
    <p:handoutMasterId r:id="rId12"/>
  </p:handoutMasterIdLst>
  <p:sldIdLst>
    <p:sldId id="264" r:id="rId2"/>
    <p:sldId id="256" r:id="rId3"/>
    <p:sldId id="260" r:id="rId4"/>
    <p:sldId id="261" r:id="rId5"/>
    <p:sldId id="262" r:id="rId6"/>
    <p:sldId id="257" r:id="rId7"/>
    <p:sldId id="258" r:id="rId8"/>
    <p:sldId id="25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C7CD2-B64B-42A0-90F1-19D6552495BB}" type="datetimeFigureOut">
              <a:rPr lang="cs-CZ" smtClean="0"/>
              <a:t>26.3.2012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Mgr. Jiřina Zorková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4E94C1-8148-497C-81F3-00C824FF5FF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700443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E85407-83A0-4538-98B0-09AA7804B4F2}" type="datetimeFigureOut">
              <a:rPr lang="cs-CZ" smtClean="0"/>
              <a:t>26.3.2012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Mgr. Jiřina Zorková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CB7FA-A854-4934-8261-FBD24D2EF9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89635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115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Století lze určovat</a:t>
            </a:r>
            <a:r>
              <a:rPr lang="cs-CZ" baseline="0" dirty="0" smtClean="0"/>
              <a:t> společně či samostatně, nechat žákům čas  a pak společně zkontrolovat.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02407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Stejně jako u tisíciletí. Odpovědět</a:t>
            </a:r>
            <a:r>
              <a:rPr lang="cs-CZ" baseline="0" dirty="0" smtClean="0"/>
              <a:t> na obě otázky. Animací se zobrazí obě odpovědi najednou.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2341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procvičování</a:t>
            </a:r>
            <a:r>
              <a:rPr lang="cs-CZ" baseline="0" dirty="0" smtClean="0"/>
              <a:t> se jedná o správné přiřazování tisíciletí. </a:t>
            </a:r>
          </a:p>
          <a:p>
            <a:r>
              <a:rPr lang="cs-CZ" baseline="0" dirty="0" smtClean="0"/>
              <a:t>Je možné dělat společně a kontrolovat jednotlivé řádky nebo samostatná práce žáků s následnou kontrolou.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1596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nutné obě otázky zodpovědět najednou. Animací přilétnou</a:t>
            </a:r>
            <a:r>
              <a:rPr lang="cs-CZ" baseline="0" dirty="0" smtClean="0"/>
              <a:t> obě odpovědi. !!!!!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0705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lepší na tabuli nakreslit číselnou osu a znázornit</a:t>
            </a:r>
            <a:r>
              <a:rPr lang="cs-CZ" baseline="0" dirty="0" smtClean="0"/>
              <a:t> na číselné ose.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3827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dirty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26907D72-C771-4A81-B6EB-009012B40A05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FC76E0-BEC0-4CD4-9802-110A7827E024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dirty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0A283-9107-488C-98FC-656A1CF33237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428B407-E63D-41F2-9D60-A3C981F99C0D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BBCD2F7E-10C2-488D-9D55-AB606BD65012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3C19B-0A55-48F0-BF98-674AD54B3107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A61D4-8D21-4274-9F75-B6D16F6D9180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9A58F94-392B-4672-9590-C4F1E4D385C0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61E7C56-134D-4506-9414-D1970B6C13CD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900E6-6CD0-42B9-8F82-0E4835A00759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77B67-AE87-4982-B478-47049D1AB651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96682F72-D6D7-4DB1-97E6-0088E91A5E4B}" type="datetime1">
              <a:rPr lang="cs-CZ" smtClean="0"/>
              <a:t>26.3.2012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Mgr. Jiřina Zorková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17BC217B-D50C-4241-A13B-D01D164F6B6A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406082"/>
            <a:ext cx="4129841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5721734"/>
              </p:ext>
            </p:extLst>
          </p:nvPr>
        </p:nvGraphicFramePr>
        <p:xfrm>
          <a:off x="683568" y="4959559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bg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Vlastivěda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pro 4. a 5. ročník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VY_52_INOVACE_01_ORIENTACE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VE STOLETÍ A TISÍCILETÍ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3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Jiřina Zorková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017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916832"/>
            <a:ext cx="6400800" cy="280831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Orientace ve </a:t>
            </a:r>
            <a:r>
              <a:rPr lang="cs-CZ" sz="4000" b="1" dirty="0" smtClean="0"/>
              <a:t>století</a:t>
            </a:r>
            <a:r>
              <a:rPr lang="cs-CZ" sz="4000" dirty="0" smtClean="0"/>
              <a:t> a </a:t>
            </a:r>
            <a:r>
              <a:rPr lang="cs-CZ" sz="4000" b="1" dirty="0" smtClean="0"/>
              <a:t>tisíciletí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6196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71600" y="2060848"/>
            <a:ext cx="6400800" cy="4392488"/>
          </a:xfrm>
        </p:spPr>
        <p:txBody>
          <a:bodyPr>
            <a:norm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cs-CZ" sz="3400" dirty="0" smtClean="0"/>
              <a:t>Jedno </a:t>
            </a:r>
            <a:r>
              <a:rPr lang="cs-CZ" sz="3400" b="1" dirty="0" smtClean="0"/>
              <a:t>století</a:t>
            </a:r>
            <a:r>
              <a:rPr lang="cs-CZ" sz="3400" dirty="0" smtClean="0"/>
              <a:t> trvá </a:t>
            </a:r>
            <a:r>
              <a:rPr lang="cs-CZ" sz="3400" b="1" dirty="0" smtClean="0"/>
              <a:t>100 let</a:t>
            </a:r>
            <a:r>
              <a:rPr lang="cs-CZ" sz="3400" dirty="0" smtClean="0"/>
              <a:t>.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400" dirty="0" smtClean="0"/>
              <a:t>Od roku 1 až 100 je 1</a:t>
            </a:r>
            <a:r>
              <a:rPr lang="cs-CZ" sz="3400" dirty="0" smtClean="0"/>
              <a:t>. století</a:t>
            </a:r>
            <a:r>
              <a:rPr lang="cs-CZ" sz="3400" dirty="0" smtClean="0"/>
              <a:t>.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400" dirty="0" smtClean="0"/>
              <a:t>Od roku 101 až 200 je 2</a:t>
            </a:r>
            <a:r>
              <a:rPr lang="cs-CZ" sz="3400" dirty="0" smtClean="0"/>
              <a:t>. století</a:t>
            </a:r>
            <a:r>
              <a:rPr lang="cs-CZ" sz="3400" dirty="0" smtClean="0"/>
              <a:t>.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400" dirty="0" smtClean="0"/>
              <a:t>Od roku 201 až 300 je 3</a:t>
            </a:r>
            <a:r>
              <a:rPr lang="cs-CZ" sz="3400" dirty="0" smtClean="0"/>
              <a:t>. století</a:t>
            </a:r>
            <a:r>
              <a:rPr lang="cs-CZ" sz="3400" dirty="0" smtClean="0"/>
              <a:t>.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400" dirty="0" smtClean="0"/>
              <a:t>Od roku 1901 až 2000 je 20</a:t>
            </a:r>
            <a:r>
              <a:rPr lang="cs-CZ" sz="3400" dirty="0" smtClean="0"/>
              <a:t>. století</a:t>
            </a:r>
            <a:r>
              <a:rPr lang="cs-CZ" sz="3400" dirty="0" smtClean="0"/>
              <a:t>.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400" dirty="0" smtClean="0"/>
              <a:t>Od roku 2001 až 2100 je 21</a:t>
            </a:r>
            <a:r>
              <a:rPr lang="cs-CZ" sz="3400" dirty="0" smtClean="0"/>
              <a:t>. století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052736"/>
            <a:ext cx="6400800" cy="92846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Století</a:t>
            </a:r>
            <a:endParaRPr lang="cs-CZ" sz="3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686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cs-CZ" sz="3200" dirty="0" smtClean="0"/>
              <a:t>401 až 500 je 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200" dirty="0" smtClean="0"/>
              <a:t>801 až 900 je 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200" dirty="0" smtClean="0"/>
              <a:t>1101 až 1200 je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200" dirty="0" smtClean="0"/>
              <a:t>1801 až 1900 je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200" dirty="0" smtClean="0"/>
              <a:t>1901 až 2000 je</a:t>
            </a:r>
          </a:p>
          <a:p>
            <a:pPr indent="0">
              <a:lnSpc>
                <a:spcPct val="100000"/>
              </a:lnSpc>
              <a:buNone/>
            </a:pPr>
            <a:r>
              <a:rPr lang="cs-CZ" sz="3200" dirty="0" smtClean="0"/>
              <a:t>2001 až 2100 je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indent="0">
              <a:lnSpc>
                <a:spcPct val="100000"/>
              </a:lnSpc>
              <a:buNone/>
            </a:pPr>
            <a:r>
              <a:rPr lang="cs-CZ" sz="3200" b="1" dirty="0" smtClean="0"/>
              <a:t>5</a:t>
            </a:r>
            <a:r>
              <a:rPr lang="cs-CZ" sz="3200" b="1" dirty="0" smtClean="0"/>
              <a:t>. století</a:t>
            </a:r>
            <a:endParaRPr lang="cs-CZ" sz="3200" b="1" dirty="0" smtClean="0"/>
          </a:p>
          <a:p>
            <a:pPr indent="0">
              <a:lnSpc>
                <a:spcPct val="100000"/>
              </a:lnSpc>
              <a:buNone/>
            </a:pPr>
            <a:r>
              <a:rPr lang="cs-CZ" sz="3200" b="1" dirty="0" smtClean="0"/>
              <a:t>9</a:t>
            </a:r>
            <a:r>
              <a:rPr lang="cs-CZ" sz="3200" b="1" dirty="0" smtClean="0"/>
              <a:t>. století</a:t>
            </a:r>
            <a:endParaRPr lang="cs-CZ" sz="3200" b="1" dirty="0" smtClean="0"/>
          </a:p>
          <a:p>
            <a:pPr indent="0">
              <a:lnSpc>
                <a:spcPct val="100000"/>
              </a:lnSpc>
              <a:buNone/>
            </a:pPr>
            <a:r>
              <a:rPr lang="cs-CZ" sz="3200" b="1" dirty="0" smtClean="0"/>
              <a:t>12</a:t>
            </a:r>
            <a:r>
              <a:rPr lang="cs-CZ" sz="3200" b="1" dirty="0" smtClean="0"/>
              <a:t>. století</a:t>
            </a:r>
            <a:endParaRPr lang="cs-CZ" sz="3200" b="1" dirty="0" smtClean="0"/>
          </a:p>
          <a:p>
            <a:pPr indent="0">
              <a:lnSpc>
                <a:spcPct val="100000"/>
              </a:lnSpc>
              <a:buNone/>
            </a:pPr>
            <a:r>
              <a:rPr lang="cs-CZ" sz="3200" b="1" dirty="0" smtClean="0"/>
              <a:t>19</a:t>
            </a:r>
            <a:r>
              <a:rPr lang="cs-CZ" sz="3200" b="1" dirty="0" smtClean="0"/>
              <a:t>. století</a:t>
            </a:r>
            <a:endParaRPr lang="cs-CZ" sz="3200" b="1" dirty="0" smtClean="0"/>
          </a:p>
          <a:p>
            <a:pPr indent="0">
              <a:lnSpc>
                <a:spcPct val="100000"/>
              </a:lnSpc>
              <a:buNone/>
            </a:pPr>
            <a:r>
              <a:rPr lang="cs-CZ" sz="3200" b="1" dirty="0" smtClean="0"/>
              <a:t>20</a:t>
            </a:r>
            <a:r>
              <a:rPr lang="cs-CZ" sz="3200" b="1" dirty="0" smtClean="0"/>
              <a:t>. století</a:t>
            </a:r>
            <a:endParaRPr lang="cs-CZ" sz="3200" b="1" dirty="0" smtClean="0"/>
          </a:p>
          <a:p>
            <a:pPr indent="0">
              <a:lnSpc>
                <a:spcPct val="100000"/>
              </a:lnSpc>
              <a:buNone/>
            </a:pPr>
            <a:r>
              <a:rPr lang="cs-CZ" sz="3200" b="1" dirty="0" smtClean="0"/>
              <a:t>21</a:t>
            </a:r>
            <a:r>
              <a:rPr lang="cs-CZ" sz="3200" b="1" dirty="0" smtClean="0"/>
              <a:t>. století</a:t>
            </a:r>
            <a:endParaRPr lang="cs-CZ" sz="3200" b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71600" y="1052736"/>
            <a:ext cx="6400800" cy="928464"/>
          </a:xfrm>
        </p:spPr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  <a:br>
              <a:rPr lang="cs-CZ" dirty="0" smtClean="0"/>
            </a:br>
            <a:r>
              <a:rPr lang="cs-CZ" dirty="0" smtClean="0"/>
              <a:t>Urči správné 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923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6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6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6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6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8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9052" y="2996952"/>
            <a:ext cx="4085897" cy="1512168"/>
          </a:xfrm>
        </p:spPr>
        <p:txBody>
          <a:bodyPr>
            <a:noAutofit/>
          </a:bodyPr>
          <a:lstStyle/>
          <a:p>
            <a:r>
              <a:rPr lang="cs-CZ" sz="3400" dirty="0" smtClean="0"/>
              <a:t>1. 2011</a:t>
            </a:r>
            <a:br>
              <a:rPr lang="cs-CZ" sz="3400" dirty="0" smtClean="0"/>
            </a:br>
            <a:r>
              <a:rPr lang="cs-CZ" sz="3400" dirty="0" smtClean="0"/>
              <a:t>2.   21</a:t>
            </a:r>
            <a:r>
              <a:rPr lang="cs-CZ" sz="3400" dirty="0" smtClean="0"/>
              <a:t>. století</a:t>
            </a:r>
            <a:endParaRPr lang="cs-CZ" sz="3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subTitle" idx="1"/>
          </p:nvPr>
        </p:nvSpPr>
        <p:spPr>
          <a:xfrm>
            <a:off x="1547664" y="1484784"/>
            <a:ext cx="6248400" cy="1566862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Jaký rok právě probíhá?</a:t>
            </a:r>
          </a:p>
          <a:p>
            <a:pPr marL="514350" indent="-514350"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Ve kterém století nyní žijeme?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59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59632" y="2708920"/>
            <a:ext cx="7304856" cy="4320480"/>
          </a:xfrm>
        </p:spPr>
        <p:txBody>
          <a:bodyPr>
            <a:noAutofit/>
          </a:bodyPr>
          <a:lstStyle/>
          <a:p>
            <a:pPr indent="0">
              <a:buNone/>
            </a:pPr>
            <a:r>
              <a:rPr lang="cs-CZ" sz="3600" dirty="0" smtClean="0"/>
              <a:t>Jedno </a:t>
            </a:r>
            <a:r>
              <a:rPr lang="cs-CZ" sz="3600" b="1" dirty="0" smtClean="0"/>
              <a:t>tisícilet</a:t>
            </a:r>
            <a:r>
              <a:rPr lang="cs-CZ" sz="3600" dirty="0" smtClean="0"/>
              <a:t>í trvá </a:t>
            </a:r>
            <a:r>
              <a:rPr lang="cs-CZ" sz="3600" b="1" dirty="0" smtClean="0"/>
              <a:t>1000 let</a:t>
            </a:r>
            <a:r>
              <a:rPr lang="cs-CZ" sz="3600" dirty="0" smtClean="0"/>
              <a:t>.</a:t>
            </a:r>
          </a:p>
          <a:p>
            <a:pPr indent="0">
              <a:buNone/>
            </a:pPr>
            <a:r>
              <a:rPr lang="cs-CZ" sz="3600" dirty="0" smtClean="0"/>
              <a:t>Od roku 1 do roku 1000 je 1</a:t>
            </a:r>
            <a:r>
              <a:rPr lang="cs-CZ" sz="3600" dirty="0" smtClean="0"/>
              <a:t>. tisíciletí</a:t>
            </a:r>
            <a:r>
              <a:rPr lang="cs-CZ" sz="3600" dirty="0" smtClean="0"/>
              <a:t>.</a:t>
            </a:r>
          </a:p>
          <a:p>
            <a:pPr indent="0">
              <a:buNone/>
            </a:pPr>
            <a:r>
              <a:rPr lang="cs-CZ" sz="3600" dirty="0" smtClean="0"/>
              <a:t>Od r. 1001 do r. 2000 je 2</a:t>
            </a:r>
            <a:r>
              <a:rPr lang="cs-CZ" sz="3600" dirty="0" smtClean="0"/>
              <a:t>. tisíciletí</a:t>
            </a:r>
            <a:r>
              <a:rPr lang="cs-CZ" sz="3600" dirty="0" smtClean="0"/>
              <a:t>.</a:t>
            </a:r>
          </a:p>
          <a:p>
            <a:pPr indent="0">
              <a:buNone/>
            </a:pPr>
            <a:r>
              <a:rPr lang="cs-CZ" sz="3600" dirty="0" smtClean="0"/>
              <a:t>Od r. 2001 do r. 3000 </a:t>
            </a:r>
            <a:r>
              <a:rPr lang="cs-CZ" sz="3600" dirty="0" smtClean="0"/>
              <a:t>je </a:t>
            </a:r>
            <a:r>
              <a:rPr lang="cs-CZ" sz="3600" dirty="0" smtClean="0"/>
              <a:t>3</a:t>
            </a:r>
            <a:r>
              <a:rPr lang="cs-CZ" sz="3600" dirty="0" smtClean="0"/>
              <a:t>. tisíciletí</a:t>
            </a:r>
            <a:r>
              <a:rPr lang="cs-CZ" sz="3600" dirty="0" smtClean="0"/>
              <a:t>.</a:t>
            </a:r>
          </a:p>
          <a:p>
            <a:pPr indent="0">
              <a:buNone/>
            </a:pPr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980728"/>
            <a:ext cx="6400800" cy="100047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Tisíciletí</a:t>
            </a:r>
            <a:endParaRPr lang="cs-CZ" sz="4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930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sz="3600" dirty="0" smtClean="0"/>
              <a:t>1901 až 2000 je</a:t>
            </a:r>
          </a:p>
          <a:p>
            <a:pPr indent="0">
              <a:buNone/>
            </a:pPr>
            <a:r>
              <a:rPr lang="cs-CZ" sz="3600" dirty="0" smtClean="0"/>
              <a:t>2001 až 2011 je  </a:t>
            </a:r>
          </a:p>
          <a:p>
            <a:pPr indent="0">
              <a:buNone/>
            </a:pPr>
            <a:r>
              <a:rPr lang="cs-CZ" sz="3600" dirty="0" smtClean="0"/>
              <a:t>1101 až 1200 je</a:t>
            </a:r>
          </a:p>
          <a:p>
            <a:pPr indent="0">
              <a:buNone/>
            </a:pPr>
            <a:r>
              <a:rPr lang="cs-CZ" sz="3600" dirty="0" smtClean="0"/>
              <a:t>900 až 1000 je</a:t>
            </a:r>
          </a:p>
          <a:p>
            <a:pPr indent="0">
              <a:buNone/>
            </a:pPr>
            <a:endParaRPr lang="cs-CZ" sz="2800" dirty="0" smtClean="0"/>
          </a:p>
          <a:p>
            <a:pPr indent="0">
              <a:buNone/>
            </a:pP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sz="3600" dirty="0" smtClean="0"/>
              <a:t>2</a:t>
            </a:r>
            <a:r>
              <a:rPr lang="cs-CZ" sz="3600" dirty="0" smtClean="0"/>
              <a:t>. tisíciletí</a:t>
            </a:r>
            <a:endParaRPr lang="cs-CZ" sz="3600" dirty="0" smtClean="0"/>
          </a:p>
          <a:p>
            <a:pPr indent="0">
              <a:buNone/>
            </a:pPr>
            <a:r>
              <a:rPr lang="cs-CZ" sz="3600" dirty="0" smtClean="0"/>
              <a:t>3</a:t>
            </a:r>
            <a:r>
              <a:rPr lang="cs-CZ" sz="3600" dirty="0" smtClean="0"/>
              <a:t>. tisíciletí</a:t>
            </a:r>
            <a:endParaRPr lang="cs-CZ" sz="3600" dirty="0" smtClean="0"/>
          </a:p>
          <a:p>
            <a:pPr indent="0">
              <a:buNone/>
            </a:pPr>
            <a:r>
              <a:rPr lang="cs-CZ" sz="3600" dirty="0" smtClean="0"/>
              <a:t>2</a:t>
            </a:r>
            <a:r>
              <a:rPr lang="cs-CZ" sz="3600" dirty="0" smtClean="0"/>
              <a:t>. tisíciletí</a:t>
            </a:r>
            <a:endParaRPr lang="cs-CZ" sz="3600" dirty="0" smtClean="0"/>
          </a:p>
          <a:p>
            <a:pPr indent="0">
              <a:buNone/>
            </a:pPr>
            <a:r>
              <a:rPr lang="cs-CZ" sz="3600" dirty="0" smtClean="0"/>
              <a:t>1</a:t>
            </a:r>
            <a:r>
              <a:rPr lang="cs-CZ" sz="3600" dirty="0" smtClean="0"/>
              <a:t>. tisíciletí</a:t>
            </a:r>
            <a:endParaRPr lang="cs-CZ" sz="3600" dirty="0" smtClean="0"/>
          </a:p>
          <a:p>
            <a:pPr indent="0">
              <a:lnSpc>
                <a:spcPct val="100000"/>
              </a:lnSpc>
              <a:buNone/>
            </a:pPr>
            <a:endParaRPr lang="cs-CZ" sz="3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03648" y="908720"/>
            <a:ext cx="6400800" cy="107248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Procvičování</a:t>
            </a:r>
            <a:br>
              <a:rPr lang="cs-CZ" sz="3600" dirty="0" smtClean="0"/>
            </a:br>
            <a:r>
              <a:rPr lang="cs-CZ" sz="3600" dirty="0" smtClean="0"/>
              <a:t>Urči správné tisíciletí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843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8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8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8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8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9052" y="1772816"/>
            <a:ext cx="4347204" cy="2301251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1. 2011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2. Je 3</a:t>
            </a:r>
            <a:r>
              <a:rPr lang="cs-CZ" sz="3600" dirty="0" smtClean="0"/>
              <a:t>. tisíciletí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subTitle" idx="1"/>
          </p:nvPr>
        </p:nvSpPr>
        <p:spPr>
          <a:xfrm>
            <a:off x="755576" y="4084576"/>
            <a:ext cx="7560840" cy="1936711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cs-CZ" sz="4400" dirty="0"/>
              <a:t>1. Jaký rok právě probíhá?</a:t>
            </a:r>
          </a:p>
          <a:p>
            <a:r>
              <a:rPr lang="cs-CZ" sz="4400" dirty="0"/>
              <a:t>2.Ve kterém tisíciletí nyní žijeme?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3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71600" y="2204864"/>
            <a:ext cx="6400800" cy="4104456"/>
          </a:xfrm>
        </p:spPr>
        <p:txBody>
          <a:bodyPr>
            <a:noAutofit/>
          </a:bodyPr>
          <a:lstStyle/>
          <a:p>
            <a:pPr indent="0" algn="l">
              <a:buNone/>
            </a:pPr>
            <a:r>
              <a:rPr lang="cs-CZ" sz="3600" b="1" dirty="0" smtClean="0"/>
              <a:t>V roce 1 se narodil Ježíš Kristus. </a:t>
            </a:r>
          </a:p>
          <a:p>
            <a:pPr indent="0" algn="l">
              <a:buNone/>
            </a:pPr>
            <a:r>
              <a:rPr lang="cs-CZ" sz="3600" b="1" dirty="0" smtClean="0"/>
              <a:t>Vše, co bylo </a:t>
            </a:r>
            <a:r>
              <a:rPr lang="cs-CZ" sz="3600" b="1" i="1" u="sng" dirty="0" smtClean="0"/>
              <a:t>před tímto rokem</a:t>
            </a:r>
            <a:r>
              <a:rPr lang="cs-CZ" sz="3600" b="1" dirty="0" smtClean="0"/>
              <a:t>, označujeme </a:t>
            </a:r>
            <a:r>
              <a:rPr lang="cs-CZ" sz="3600" b="1" i="1" u="sng" dirty="0" smtClean="0"/>
              <a:t>před naším letopočtem (př</a:t>
            </a:r>
            <a:r>
              <a:rPr lang="cs-CZ" sz="3600" b="1" i="1" u="sng" dirty="0" smtClean="0"/>
              <a:t>. n. l</a:t>
            </a:r>
            <a:r>
              <a:rPr lang="cs-CZ" sz="3600" b="1" i="1" u="sng" dirty="0" smtClean="0"/>
              <a:t>.)</a:t>
            </a:r>
          </a:p>
          <a:p>
            <a:pPr indent="0" algn="l">
              <a:buNone/>
            </a:pPr>
            <a:r>
              <a:rPr lang="cs-CZ" sz="3600" b="1" dirty="0" smtClean="0"/>
              <a:t>Vše, co </a:t>
            </a:r>
            <a:r>
              <a:rPr lang="cs-CZ" sz="3600" b="1" u="sng" dirty="0" smtClean="0"/>
              <a:t>je </a:t>
            </a:r>
            <a:r>
              <a:rPr lang="cs-CZ" sz="3600" b="1" i="1" u="sng" dirty="0" smtClean="0"/>
              <a:t>po roce 1</a:t>
            </a:r>
            <a:r>
              <a:rPr lang="cs-CZ" sz="3600" b="1" i="1" dirty="0" smtClean="0"/>
              <a:t>,  </a:t>
            </a:r>
            <a:r>
              <a:rPr lang="cs-CZ" sz="3600" b="1" i="1" u="sng" dirty="0" smtClean="0"/>
              <a:t>je našeho letopočtu (n</a:t>
            </a:r>
            <a:r>
              <a:rPr lang="cs-CZ" sz="3600" b="1" i="1" u="sng" dirty="0" smtClean="0"/>
              <a:t>. l</a:t>
            </a:r>
            <a:r>
              <a:rPr lang="cs-CZ" sz="3600" b="1" i="1" u="sng" dirty="0" smtClean="0"/>
              <a:t>.)</a:t>
            </a:r>
            <a:endParaRPr lang="cs-CZ" sz="3600" b="1" i="1" u="sng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980728"/>
            <a:ext cx="6400800" cy="100047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Rok 1</a:t>
            </a:r>
            <a:endParaRPr lang="cs-CZ" sz="4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Mgr. Jiřina Zorková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8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78</TotalTime>
  <Words>394</Words>
  <Application>Microsoft Office PowerPoint</Application>
  <PresentationFormat>Předvádění na obrazovce (4:3)</PresentationFormat>
  <Paragraphs>67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BlackTie</vt:lpstr>
      <vt:lpstr>Prezentace aplikace PowerPoint</vt:lpstr>
      <vt:lpstr>Orientace ve století a tisíciletí  </vt:lpstr>
      <vt:lpstr>Století</vt:lpstr>
      <vt:lpstr>Procvičování Urči správné století</vt:lpstr>
      <vt:lpstr>1. 2011 2.   21. století</vt:lpstr>
      <vt:lpstr>Tisíciletí</vt:lpstr>
      <vt:lpstr>Procvičování Urči správné tisíciletí.</vt:lpstr>
      <vt:lpstr>1. 2011  2. Je 3. tisíciletí</vt:lpstr>
      <vt:lpstr>Rok 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ve stoletích a tisíciletích</dc:title>
  <dc:creator>OEM</dc:creator>
  <cp:lastModifiedBy>Martin Králík</cp:lastModifiedBy>
  <cp:revision>17</cp:revision>
  <dcterms:created xsi:type="dcterms:W3CDTF">2011-07-11T08:56:55Z</dcterms:created>
  <dcterms:modified xsi:type="dcterms:W3CDTF">2012-03-26T19:34:07Z</dcterms:modified>
</cp:coreProperties>
</file>