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7"/>
  </p:notesMasterIdLst>
  <p:sldIdLst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079" autoAdjust="0"/>
  </p:normalViewPr>
  <p:slideViewPr>
    <p:cSldViewPr>
      <p:cViewPr>
        <p:scale>
          <a:sx n="74" d="100"/>
          <a:sy n="74" d="100"/>
        </p:scale>
        <p:origin x="-1266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07C2F-892E-4BE3-9EA7-7263DDAA3FF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37CF20-50BD-4581-AED2-95262740A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832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Nechat žákům čas, aby mohli kvíz vyřešit</a:t>
            </a:r>
            <a:r>
              <a:rPr lang="cs-CZ" baseline="0" dirty="0" smtClean="0"/>
              <a:t> na následující stránce je správné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37CF20-50BD-4581-AED2-95262740AE0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13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D6D97B3C-68E5-4914-BC60-6CDD209E7149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C1BB7-BCDC-463C-A941-1DC8A6207BC0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EA989852-5206-4F81-B20B-D32F5FB39529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1F25-B733-4D5A-AE71-15A6DBA92893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55A9-78BC-4B01-B475-5178F68EB7F9}" type="datetime1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EFEB0-6DF8-464D-B58B-7952D1BEE6F7}" type="datetime1">
              <a:rPr lang="cs-CZ" smtClean="0"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D25D-A51A-4F23-A167-C2D4744D714F}" type="datetime1">
              <a:rPr lang="cs-CZ" smtClean="0"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F6DD7-0A32-430E-9338-C9FCF4432038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9B2D-6F05-409D-BF8B-89A7E90BF1A7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09BD20-3857-48C1-A434-095AF616BB70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E2331-7E75-4A4E-813F-7D2794930DD1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62977-083D-46E7-A7B6-D5796DAD2DFE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4642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4C7D-704B-4305-8B82-326FFF3E5C78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068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BCD98-6103-4A6A-B68F-13E99B1B0246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5070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A425-CFC0-4903-94F8-DC483875C78A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196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B4C3E-E4D6-4541-823A-006463999202}" type="datetime1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6966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FD75F-529B-444A-A0DC-77B58B6CD8BC}" type="datetime1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0937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924D-5809-4810-A125-056CE2845274}" type="datetime1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6100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E9144-557F-4FC7-887F-893BB1F614E3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0250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07A08-FE9F-4A92-9156-1C7FB0DD28F4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7967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AB9BF-AF58-46A9-A523-43850AEE0DC8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6490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57C8-DD4F-47AA-9AB2-2B947AFDF666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876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B701D102-D386-4BC1-985C-2BBF137208D2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379B7-FE40-484B-895A-B57868D901B5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5F50C-94F7-4E41-AACD-D100618A25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205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0475311"/>
              </p:ext>
            </p:extLst>
          </p:nvPr>
        </p:nvGraphicFramePr>
        <p:xfrm>
          <a:off x="683568" y="4865327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4. a 5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VY_52_INOVACE_03_PŘEMYSLOVSKÁ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KNÍŽATA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9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9669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2260848"/>
          </a:xfrm>
        </p:spPr>
        <p:txBody>
          <a:bodyPr>
            <a:normAutofit/>
          </a:bodyPr>
          <a:lstStyle/>
          <a:p>
            <a:r>
              <a:rPr lang="cs-CZ" smtClean="0"/>
              <a:t>Přemyslovská knížata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17502" y="4149080"/>
            <a:ext cx="4433047" cy="10801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34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1"/>
            <a:ext cx="6803679" cy="5444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Utvoř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37360" y="620688"/>
            <a:ext cx="3063240" cy="604867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800" dirty="0"/>
              <a:t>s</a:t>
            </a:r>
            <a:r>
              <a:rPr lang="cs-CZ" sz="2800" dirty="0" smtClean="0"/>
              <a:t>v. Václav</a:t>
            </a:r>
          </a:p>
          <a:p>
            <a:pPr marL="0" indent="0">
              <a:buNone/>
            </a:pPr>
            <a:r>
              <a:rPr lang="cs-CZ" sz="2800" dirty="0" smtClean="0"/>
              <a:t>Boleslav I.</a:t>
            </a:r>
          </a:p>
          <a:p>
            <a:pPr marL="0" indent="0">
              <a:buNone/>
            </a:pPr>
            <a:r>
              <a:rPr lang="cs-CZ" sz="2800" dirty="0" smtClean="0"/>
              <a:t>Bořivoj</a:t>
            </a:r>
          </a:p>
          <a:p>
            <a:pPr marL="0" indent="0">
              <a:buNone/>
            </a:pPr>
            <a:r>
              <a:rPr lang="cs-CZ" sz="2800" dirty="0" smtClean="0"/>
              <a:t>Oldřich</a:t>
            </a:r>
          </a:p>
          <a:p>
            <a:pPr marL="0" indent="0">
              <a:buNone/>
            </a:pPr>
            <a:r>
              <a:rPr lang="cs-CZ" sz="2800" dirty="0" smtClean="0"/>
              <a:t>Břetislav</a:t>
            </a:r>
          </a:p>
          <a:p>
            <a:pPr marL="0" indent="0">
              <a:buNone/>
            </a:pPr>
            <a:r>
              <a:rPr lang="cs-CZ" sz="2800" dirty="0" smtClean="0"/>
              <a:t>Drahomíra</a:t>
            </a:r>
          </a:p>
          <a:p>
            <a:pPr marL="0" indent="0">
              <a:buNone/>
            </a:pPr>
            <a:r>
              <a:rPr lang="cs-CZ" sz="2800" dirty="0" smtClean="0"/>
              <a:t>Biskup Vojtěch</a:t>
            </a:r>
          </a:p>
          <a:p>
            <a:pPr marL="0" indent="0">
              <a:buNone/>
            </a:pPr>
            <a:r>
              <a:rPr lang="cs-CZ" sz="2800" dirty="0" smtClean="0"/>
              <a:t>Boleslav II.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59638" y="620688"/>
            <a:ext cx="3063240" cy="604867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echal vyvraždit rod Slavníkovců</a:t>
            </a:r>
          </a:p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ychovávala ho Ludmila</a:t>
            </a:r>
          </a:p>
          <a:p>
            <a:pPr marL="0" indent="0">
              <a:buNone/>
            </a:pPr>
            <a:r>
              <a:rPr lang="cs-CZ" sz="2800" dirty="0"/>
              <a:t>u</a:t>
            </a:r>
            <a:r>
              <a:rPr lang="cs-CZ" sz="2800" dirty="0" smtClean="0"/>
              <a:t>nesl Jitku</a:t>
            </a:r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řijal křest od Metoděje</a:t>
            </a:r>
          </a:p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ládla do Václavovi dospělosti</a:t>
            </a:r>
          </a:p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echal zavraždit Václava</a:t>
            </a:r>
          </a:p>
          <a:p>
            <a:pPr marL="0" indent="0">
              <a:buNone/>
            </a:pPr>
            <a:r>
              <a:rPr lang="cs-CZ" sz="2800" dirty="0"/>
              <a:t>m</a:t>
            </a:r>
            <a:r>
              <a:rPr lang="cs-CZ" sz="2800" dirty="0" smtClean="0"/>
              <a:t>anželka Božena</a:t>
            </a:r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ocházel z rodu Slavníkovců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6352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12778"/>
            <a:ext cx="3888431" cy="4638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Kontrola 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37360" y="620688"/>
            <a:ext cx="306324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s</a:t>
            </a:r>
            <a:r>
              <a:rPr lang="cs-CZ" sz="2800" b="1" dirty="0" smtClean="0"/>
              <a:t>v. Václav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Boleslav I.</a:t>
            </a:r>
          </a:p>
          <a:p>
            <a:pPr marL="0" indent="0">
              <a:buNone/>
            </a:pPr>
            <a:r>
              <a:rPr lang="cs-CZ" sz="2800" b="1" dirty="0" smtClean="0"/>
              <a:t>Bořivoj</a:t>
            </a:r>
          </a:p>
          <a:p>
            <a:pPr marL="0" indent="0">
              <a:buNone/>
            </a:pPr>
            <a:r>
              <a:rPr lang="cs-CZ" sz="2800" b="1" dirty="0" smtClean="0"/>
              <a:t>Oldřich</a:t>
            </a:r>
          </a:p>
          <a:p>
            <a:pPr marL="0" indent="0">
              <a:buNone/>
            </a:pPr>
            <a:r>
              <a:rPr lang="cs-CZ" sz="2800" b="1" dirty="0" smtClean="0"/>
              <a:t>Břetislav</a:t>
            </a:r>
          </a:p>
          <a:p>
            <a:pPr marL="0" indent="0">
              <a:buNone/>
            </a:pPr>
            <a:r>
              <a:rPr lang="cs-CZ" sz="2800" b="1" dirty="0" smtClean="0"/>
              <a:t>Drahomíra</a:t>
            </a:r>
          </a:p>
          <a:p>
            <a:pPr marL="0" indent="0">
              <a:buNone/>
            </a:pPr>
            <a:r>
              <a:rPr lang="cs-CZ" sz="2800" b="1" dirty="0"/>
              <a:t>b</a:t>
            </a:r>
            <a:r>
              <a:rPr lang="cs-CZ" sz="2800" b="1" dirty="0" smtClean="0"/>
              <a:t>iskup Vojtěch</a:t>
            </a:r>
          </a:p>
          <a:p>
            <a:pPr marL="0" indent="0">
              <a:buNone/>
            </a:pPr>
            <a:r>
              <a:rPr lang="cs-CZ" sz="2800" b="1" dirty="0" smtClean="0"/>
              <a:t>Boleslav II.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59638" y="0"/>
            <a:ext cx="4184362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ychovávala ho Ludmila</a:t>
            </a:r>
          </a:p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echal zavraždit Václava</a:t>
            </a:r>
          </a:p>
          <a:p>
            <a:pPr marL="0" indent="0">
              <a:buNone/>
            </a:pPr>
            <a:r>
              <a:rPr lang="cs-CZ" sz="2800" dirty="0" smtClean="0"/>
              <a:t>přijal křest od Metoděje</a:t>
            </a:r>
          </a:p>
          <a:p>
            <a:pPr marL="0" indent="0">
              <a:buNone/>
            </a:pPr>
            <a:r>
              <a:rPr lang="cs-CZ" sz="2800" dirty="0"/>
              <a:t>m</a:t>
            </a:r>
            <a:r>
              <a:rPr lang="cs-CZ" sz="2800" dirty="0" smtClean="0"/>
              <a:t>anželka Božena</a:t>
            </a:r>
          </a:p>
          <a:p>
            <a:pPr marL="0" indent="0">
              <a:buNone/>
            </a:pPr>
            <a:r>
              <a:rPr lang="cs-CZ" sz="2800" dirty="0"/>
              <a:t>u</a:t>
            </a:r>
            <a:r>
              <a:rPr lang="cs-CZ" sz="2800" dirty="0" smtClean="0"/>
              <a:t>nesl Jitku</a:t>
            </a:r>
          </a:p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ládla do Václavovi dospělosti</a:t>
            </a:r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ocházel z rodu Slavníkovců</a:t>
            </a:r>
          </a:p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echal vyvraždit Slavníkovce</a:t>
            </a:r>
            <a:endParaRPr lang="cs-CZ" sz="28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747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148E-6 L -0.15608 0.0842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13" y="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347 0.02454 L -0.12743 0.087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45" y="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347 0.02454 L -0.12743 0.0875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45" y="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347 0.02454 L -0.12743 0.087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45" y="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347 0.02454 L -0.12743 0.0875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45" y="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347 0.02454 L -0.12743 0.087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45" y="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844 -0.00879 L -0.06701 0.04375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81" y="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844 -0.0088 L -0.06718 0.03889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81" y="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4" grpId="1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</TotalTime>
  <Words>145</Words>
  <Application>Microsoft Office PowerPoint</Application>
  <PresentationFormat>Předvádění na obrazovce (4:3)</PresentationFormat>
  <Paragraphs>51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1</vt:lpstr>
      <vt:lpstr>Motiv systému Office</vt:lpstr>
      <vt:lpstr>Prezentace aplikace PowerPoint</vt:lpstr>
      <vt:lpstr>Přemyslovská knížata</vt:lpstr>
      <vt:lpstr>Utvoř správné dvojice</vt:lpstr>
      <vt:lpstr>Kontrola řešení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Rodokmen přemyslovských knížat</dc:title>
  <dc:creator>OEM</dc:creator>
  <cp:lastModifiedBy>Martin Králík</cp:lastModifiedBy>
  <cp:revision>8</cp:revision>
  <dcterms:created xsi:type="dcterms:W3CDTF">2011-07-14T05:27:45Z</dcterms:created>
  <dcterms:modified xsi:type="dcterms:W3CDTF">2012-03-26T19:30:06Z</dcterms:modified>
</cp:coreProperties>
</file>