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BB168-73AD-4A0D-AF7F-52D0F7F40828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B8810D-58C2-4B41-9A59-69CC6B892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212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4609DDB-B1C7-47D1-B240-E9C9986D1954}" type="slidenum">
              <a:rPr lang="cs-CZ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25000">
              <a:schemeClr val="accent3">
                <a:lumMod val="5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e/e2/Taenia_saginata_adult_5260_lore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ZŠ Brána Nová Paka</a:t>
            </a:r>
          </a:p>
          <a:p>
            <a:r>
              <a:rPr lang="cs-CZ" sz="2800" dirty="0"/>
              <a:t>Přírodopis, 6. – 9. tř.</a:t>
            </a:r>
          </a:p>
          <a:p>
            <a:r>
              <a:rPr lang="cs-CZ" sz="2800" dirty="0"/>
              <a:t>Autor: Ing. Michal </a:t>
            </a:r>
            <a:r>
              <a:rPr lang="cs-CZ" sz="2800" dirty="0" smtClean="0"/>
              <a:t>Koťátko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dirty="0" smtClean="0"/>
              <a:t>Ploštěnci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495288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616397"/>
              </p:ext>
            </p:extLst>
          </p:nvPr>
        </p:nvGraphicFramePr>
        <p:xfrm>
          <a:off x="900113" y="1628775"/>
          <a:ext cx="7569200" cy="4007565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Michal Koťátko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Biologie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Ploštěnci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– 9.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VY_32_INOVACE_5_13_Bi_II_Ploštěnci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21. 1. 2014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Ploštěnci – hlavní znaky, charakteristika a zástupci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65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Ploštěnci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Mají ploché tělo (= název)</a:t>
            </a:r>
          </a:p>
          <a:p>
            <a:r>
              <a:rPr lang="cs-CZ" sz="2400" dirty="0" smtClean="0"/>
              <a:t>Mnohobuněční živočichové</a:t>
            </a:r>
          </a:p>
          <a:p>
            <a:r>
              <a:rPr lang="cs-CZ" sz="2400" dirty="0" smtClean="0"/>
              <a:t>Vyvinuté vnitřní a vnější orgány:</a:t>
            </a:r>
          </a:p>
          <a:p>
            <a:pPr lvl="1"/>
            <a:r>
              <a:rPr lang="cs-CZ" sz="2400" dirty="0" smtClean="0"/>
              <a:t>Ústa</a:t>
            </a:r>
          </a:p>
          <a:p>
            <a:pPr lvl="1"/>
            <a:r>
              <a:rPr lang="cs-CZ" sz="2400" dirty="0" smtClean="0"/>
              <a:t>Oči</a:t>
            </a:r>
          </a:p>
          <a:p>
            <a:pPr lvl="1"/>
            <a:r>
              <a:rPr lang="cs-CZ" sz="2400" dirty="0" smtClean="0"/>
              <a:t>Hmatové laloky</a:t>
            </a:r>
          </a:p>
          <a:p>
            <a:pPr lvl="1"/>
            <a:r>
              <a:rPr lang="cs-CZ" sz="2400" dirty="0" smtClean="0"/>
              <a:t>Nervová soustava (buňky, uzliny a provazce)</a:t>
            </a:r>
          </a:p>
          <a:p>
            <a:pPr lvl="1"/>
            <a:r>
              <a:rPr lang="cs-CZ" sz="2400" dirty="0" smtClean="0"/>
              <a:t>Střeva</a:t>
            </a:r>
          </a:p>
          <a:p>
            <a:r>
              <a:rPr lang="cs-CZ" sz="2400" dirty="0" smtClean="0"/>
              <a:t>Pohlavní rozmnožování: vajíčka a spermie, hermafrodit</a:t>
            </a:r>
          </a:p>
          <a:p>
            <a:pPr lvl="1"/>
            <a:endParaRPr lang="cs-CZ" sz="2400" dirty="0" smtClean="0"/>
          </a:p>
          <a:p>
            <a:pPr lvl="1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0386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Vypiš hlavní rozdíly mezi prvoky a ploštěnci</a:t>
            </a:r>
          </a:p>
          <a:p>
            <a:r>
              <a:rPr lang="cs-CZ" sz="2800" dirty="0" smtClean="0"/>
              <a:t>Řešení:</a:t>
            </a:r>
          </a:p>
          <a:p>
            <a:pPr lvl="1"/>
            <a:r>
              <a:rPr lang="cs-CZ" sz="2800" dirty="0" smtClean="0"/>
              <a:t>Mnohobuněční x jednobuněční</a:t>
            </a:r>
          </a:p>
          <a:p>
            <a:pPr lvl="1"/>
            <a:r>
              <a:rPr lang="cs-CZ" sz="2800" dirty="0" smtClean="0"/>
              <a:t>Vyvinuté vnitřní orgány x buněčné organely</a:t>
            </a:r>
          </a:p>
          <a:p>
            <a:pPr lvl="1"/>
            <a:r>
              <a:rPr lang="cs-CZ" sz="2800" dirty="0" smtClean="0"/>
              <a:t>Spermie a vajíčka x spájení/dělení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3959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Ploštěnci – zástupci: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Ploštěnka mléčná</a:t>
            </a:r>
          </a:p>
          <a:p>
            <a:r>
              <a:rPr lang="cs-CZ" sz="2800" dirty="0" smtClean="0"/>
              <a:t>Cizopasní ploštěnci, např.:</a:t>
            </a:r>
          </a:p>
          <a:p>
            <a:pPr lvl="1"/>
            <a:r>
              <a:rPr lang="cs-CZ" sz="2800" dirty="0" smtClean="0"/>
              <a:t>Tasemnice dlouhočlenná</a:t>
            </a:r>
          </a:p>
          <a:p>
            <a:pPr lvl="1"/>
            <a:r>
              <a:rPr lang="cs-CZ" sz="2800" dirty="0" smtClean="0"/>
              <a:t>Motolice jaterní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40767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Zjisti, jaké délky dorůstá tasemnice dlouhočlenná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Dále zjisti v učebnici, jakým způsobem se tasemnice množí – podrobně popiš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86613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Tasemnice Bezbranná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803" y="1412776"/>
            <a:ext cx="6667500" cy="506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386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3170312" cy="3658418"/>
          </a:xfrm>
        </p:spPr>
        <p:txBody>
          <a:bodyPr/>
          <a:lstStyle/>
          <a:p>
            <a:r>
              <a:rPr lang="cs-CZ" dirty="0" smtClean="0"/>
              <a:t>Tasemnice dlouhočlenná – životní cyklus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8639"/>
            <a:ext cx="5007471" cy="6538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1772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Motolice jaterní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38790"/>
            <a:ext cx="5496611" cy="4122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1470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http://commons.wikimedia.org/wiki/File:Life_cycle.gif</a:t>
            </a:r>
            <a:endParaRPr lang="cs-CZ" sz="2400" dirty="0" smtClean="0"/>
          </a:p>
          <a:p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upload.wikimedia.org/wikipedia/commons/e/e2/Taenia_saginata_adult_5260_lores.jpg</a:t>
            </a:r>
            <a:endParaRPr lang="cs-CZ" sz="2400" dirty="0" smtClean="0"/>
          </a:p>
          <a:p>
            <a:r>
              <a:rPr lang="cs-CZ" sz="2400" dirty="0"/>
              <a:t>http://upload.wikimedia.org/wikipedia/commons/3/30/Fasciola_hepatica.JPG</a:t>
            </a:r>
          </a:p>
        </p:txBody>
      </p:sp>
    </p:spTree>
    <p:extLst>
      <p:ext uri="{BB962C8B-B14F-4D97-AF65-F5344CB8AC3E}">
        <p14:creationId xmlns:p14="http://schemas.microsoft.com/office/powerpoint/2010/main" val="1854629877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67</TotalTime>
  <Words>207</Words>
  <Application>Microsoft Office PowerPoint</Application>
  <PresentationFormat>Předvádění na obrazovce (4:3)</PresentationFormat>
  <Paragraphs>58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Horizont</vt:lpstr>
      <vt:lpstr>Ploštěnci</vt:lpstr>
      <vt:lpstr>Prezentace aplikace PowerPoint</vt:lpstr>
      <vt:lpstr>Ploštěnci</vt:lpstr>
      <vt:lpstr>Úkol:</vt:lpstr>
      <vt:lpstr>Ploštěnci – zástupci:</vt:lpstr>
      <vt:lpstr>Úkoly:</vt:lpstr>
      <vt:lpstr>Tasemnice Bezbranná</vt:lpstr>
      <vt:lpstr>Tasemnice dlouhočlenná – životní cyklus</vt:lpstr>
      <vt:lpstr>Motolice jaterní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Ploštěnci</dc:title>
  <dc:creator>Michal</dc:creator>
  <cp:lastModifiedBy>Michal</cp:lastModifiedBy>
  <cp:revision>7</cp:revision>
  <dcterms:created xsi:type="dcterms:W3CDTF">2014-01-15T10:11:39Z</dcterms:created>
  <dcterms:modified xsi:type="dcterms:W3CDTF">2014-01-29T13:33:00Z</dcterms:modified>
</cp:coreProperties>
</file>