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32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kern="1200">
        <a:solidFill>
          <a:schemeClr val="bg1"/>
        </a:solidFill>
        <a:latin typeface="Times New Roman" pitchFamily="16" charset="0"/>
        <a:ea typeface="Microsoft YaHei" charset="-122"/>
        <a:cs typeface="+mn-cs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kern="1200">
        <a:solidFill>
          <a:schemeClr val="bg1"/>
        </a:solidFill>
        <a:latin typeface="Times New Roman" pitchFamily="16" charset="0"/>
        <a:ea typeface="Microsoft YaHei" charset="-122"/>
        <a:cs typeface="+mn-cs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kern="1200">
        <a:solidFill>
          <a:schemeClr val="bg1"/>
        </a:solidFill>
        <a:latin typeface="Times New Roman" pitchFamily="16" charset="0"/>
        <a:ea typeface="Microsoft YaHei" charset="-122"/>
        <a:cs typeface="+mn-cs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kern="1200">
        <a:solidFill>
          <a:schemeClr val="bg1"/>
        </a:solidFill>
        <a:latin typeface="Times New Roman" pitchFamily="16" charset="0"/>
        <a:ea typeface="Microsoft YaHei" charset="-122"/>
        <a:cs typeface="+mn-cs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kern="1200">
        <a:solidFill>
          <a:schemeClr val="bg1"/>
        </a:solidFill>
        <a:latin typeface="Times New Roman" pitchFamily="16" charset="0"/>
        <a:ea typeface="Microsoft YaHei" charset="-122"/>
        <a:cs typeface="+mn-cs"/>
      </a:defRPr>
    </a:lvl5pPr>
    <a:lvl6pPr marL="2286000" algn="l" defTabSz="914400" rtl="0" eaLnBrk="1" latinLnBrk="0" hangingPunct="1">
      <a:defRPr sz="2400" kern="1200">
        <a:solidFill>
          <a:schemeClr val="bg1"/>
        </a:solidFill>
        <a:latin typeface="Times New Roman" pitchFamily="16" charset="0"/>
        <a:ea typeface="Microsoft YaHei" charset="-122"/>
        <a:cs typeface="+mn-cs"/>
      </a:defRPr>
    </a:lvl6pPr>
    <a:lvl7pPr marL="2743200" algn="l" defTabSz="914400" rtl="0" eaLnBrk="1" latinLnBrk="0" hangingPunct="1">
      <a:defRPr sz="2400" kern="1200">
        <a:solidFill>
          <a:schemeClr val="bg1"/>
        </a:solidFill>
        <a:latin typeface="Times New Roman" pitchFamily="16" charset="0"/>
        <a:ea typeface="Microsoft YaHei" charset="-122"/>
        <a:cs typeface="+mn-cs"/>
      </a:defRPr>
    </a:lvl7pPr>
    <a:lvl8pPr marL="3200400" algn="l" defTabSz="914400" rtl="0" eaLnBrk="1" latinLnBrk="0" hangingPunct="1">
      <a:defRPr sz="2400" kern="1200">
        <a:solidFill>
          <a:schemeClr val="bg1"/>
        </a:solidFill>
        <a:latin typeface="Times New Roman" pitchFamily="16" charset="0"/>
        <a:ea typeface="Microsoft YaHei" charset="-122"/>
        <a:cs typeface="+mn-cs"/>
      </a:defRPr>
    </a:lvl8pPr>
    <a:lvl9pPr marL="3657600" algn="l" defTabSz="914400" rtl="0" eaLnBrk="1" latinLnBrk="0" hangingPunct="1">
      <a:defRPr sz="2400" kern="1200">
        <a:solidFill>
          <a:schemeClr val="bg1"/>
        </a:solidFill>
        <a:latin typeface="Times New Roman" pitchFamily="16" charset="0"/>
        <a:ea typeface="Microsoft YaHei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2970213" cy="45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 smtClean="0">
                <a:solidFill>
                  <a:srgbClr val="000000"/>
                </a:solidFill>
                <a:latin typeface="Garamond" pitchFamily="16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3886200" y="0"/>
            <a:ext cx="2970213" cy="45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 smtClean="0">
                <a:solidFill>
                  <a:srgbClr val="000000"/>
                </a:solidFill>
                <a:latin typeface="Garamond" pitchFamily="16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2773" name="Rectangle 4"/>
          <p:cNvSpPr>
            <a:spLocks noGrp="1" noChangeArrowheads="1"/>
          </p:cNvSpPr>
          <p:nvPr>
            <p:ph type="sldImg"/>
          </p:nvPr>
        </p:nvSpPr>
        <p:spPr bwMode="auto">
          <a:xfrm>
            <a:off x="1143000" y="685800"/>
            <a:ext cx="4570413" cy="3427413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/>
          </p:nvPr>
        </p:nvSpPr>
        <p:spPr bwMode="auto">
          <a:xfrm>
            <a:off x="914400" y="4343400"/>
            <a:ext cx="5027613" cy="411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/>
          </p:nvPr>
        </p:nvSpPr>
        <p:spPr bwMode="auto">
          <a:xfrm>
            <a:off x="0" y="8686800"/>
            <a:ext cx="2970213" cy="45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 smtClean="0">
                <a:solidFill>
                  <a:srgbClr val="000000"/>
                </a:solidFill>
                <a:latin typeface="Garamond" pitchFamily="16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/>
          </p:nvPr>
        </p:nvSpPr>
        <p:spPr bwMode="auto">
          <a:xfrm>
            <a:off x="3886200" y="8686800"/>
            <a:ext cx="2970213" cy="45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 smtClean="0">
                <a:solidFill>
                  <a:srgbClr val="000000"/>
                </a:solidFill>
                <a:latin typeface="Garamond" pitchFamily="16" charset="0"/>
                <a:cs typeface="Arial" charset="0"/>
              </a:defRPr>
            </a:lvl1pPr>
          </a:lstStyle>
          <a:p>
            <a:pPr>
              <a:defRPr/>
            </a:pPr>
            <a:fld id="{A7A99645-AD33-4E3F-8F8B-5BBD33C483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495FFDD6-8BDC-4BA3-8AEC-0EB4537A74F0}" type="slidenum">
              <a:rPr lang="cs-CZ"/>
              <a:pPr/>
              <a:t>1</a:t>
            </a:fld>
            <a:endParaRPr lang="cs-CZ"/>
          </a:p>
        </p:txBody>
      </p:sp>
      <p:sp>
        <p:nvSpPr>
          <p:cNvPr id="33795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33796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241CD7FB-251C-4D9E-8305-0E4ED605F8FB}" type="slidenum">
              <a:rPr lang="cs-CZ"/>
              <a:pPr/>
              <a:t>2</a:t>
            </a:fld>
            <a:endParaRPr lang="cs-CZ"/>
          </a:p>
        </p:txBody>
      </p:sp>
      <p:sp>
        <p:nvSpPr>
          <p:cNvPr id="34819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34820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5B11CA0D-F969-4AC5-953F-0BD3C4ED96C0}" type="slidenum">
              <a:rPr lang="cs-CZ"/>
              <a:pPr/>
              <a:t>3</a:t>
            </a:fld>
            <a:endParaRPr lang="cs-CZ"/>
          </a:p>
        </p:txBody>
      </p:sp>
      <p:sp>
        <p:nvSpPr>
          <p:cNvPr id="35843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35844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9621D088-5422-45D5-A749-A496932CB246}" type="slidenum">
              <a:rPr lang="cs-CZ"/>
              <a:pPr/>
              <a:t>4</a:t>
            </a:fld>
            <a:endParaRPr lang="cs-CZ"/>
          </a:p>
        </p:txBody>
      </p:sp>
      <p:sp>
        <p:nvSpPr>
          <p:cNvPr id="36867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36868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D88F74FF-8FB9-444D-B1F3-CB5A110541E1}" type="slidenum">
              <a:rPr lang="cs-CZ"/>
              <a:pPr/>
              <a:t>5</a:t>
            </a:fld>
            <a:endParaRPr lang="cs-CZ"/>
          </a:p>
        </p:txBody>
      </p:sp>
      <p:sp>
        <p:nvSpPr>
          <p:cNvPr id="37891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37892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8571202D-7A97-4A59-89D8-39626D0F9909}" type="slidenum">
              <a:rPr lang="cs-CZ"/>
              <a:pPr/>
              <a:t>6</a:t>
            </a:fld>
            <a:endParaRPr lang="cs-CZ"/>
          </a:p>
        </p:txBody>
      </p:sp>
      <p:sp>
        <p:nvSpPr>
          <p:cNvPr id="38915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38916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B94C8609-A0A1-41F6-B516-AB1079E8FDD3}" type="slidenum">
              <a:rPr lang="cs-CZ"/>
              <a:pPr/>
              <a:t>7</a:t>
            </a:fld>
            <a:endParaRPr lang="cs-CZ"/>
          </a:p>
        </p:txBody>
      </p:sp>
      <p:sp>
        <p:nvSpPr>
          <p:cNvPr id="39939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39940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A93A6B10-A7AB-417A-9D90-EE1268365A67}" type="slidenum">
              <a:rPr lang="cs-CZ"/>
              <a:pPr/>
              <a:t>8</a:t>
            </a:fld>
            <a:endParaRPr lang="cs-CZ"/>
          </a:p>
        </p:txBody>
      </p:sp>
      <p:sp>
        <p:nvSpPr>
          <p:cNvPr id="40963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40964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A344C342-F061-4951-8F55-083939DD3EB9}" type="slidenum">
              <a:rPr lang="cs-CZ"/>
              <a:pPr/>
              <a:t>9</a:t>
            </a:fld>
            <a:endParaRPr lang="cs-CZ"/>
          </a:p>
        </p:txBody>
      </p:sp>
      <p:sp>
        <p:nvSpPr>
          <p:cNvPr id="41987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41988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2F87D869-8421-4041-A5E2-F780D4929223}" type="slidenum">
              <a:rPr lang="cs-CZ"/>
              <a:pPr/>
              <a:t>10</a:t>
            </a:fld>
            <a:endParaRPr lang="cs-CZ"/>
          </a:p>
        </p:txBody>
      </p:sp>
      <p:sp>
        <p:nvSpPr>
          <p:cNvPr id="43011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43012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A1781340-5C18-4E2F-BE52-9B35C6DFE07E}" type="slidenum">
              <a:rPr lang="cs-CZ"/>
              <a:pPr/>
              <a:t>11</a:t>
            </a:fld>
            <a:endParaRPr lang="cs-CZ"/>
          </a:p>
        </p:txBody>
      </p:sp>
      <p:sp>
        <p:nvSpPr>
          <p:cNvPr id="44035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44036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30FD115A-4E61-4310-8C07-A0CEDB12006C}" type="slidenum">
              <a:rPr lang="cs-CZ"/>
              <a:pPr/>
              <a:t>12</a:t>
            </a:fld>
            <a:endParaRPr lang="cs-CZ"/>
          </a:p>
        </p:txBody>
      </p:sp>
      <p:sp>
        <p:nvSpPr>
          <p:cNvPr id="45059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45060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93852858-CEBE-4C74-BA9B-988A4BCBB967}" type="slidenum">
              <a:rPr lang="cs-CZ"/>
              <a:pPr/>
              <a:t>13</a:t>
            </a:fld>
            <a:endParaRPr lang="cs-CZ"/>
          </a:p>
        </p:txBody>
      </p:sp>
      <p:sp>
        <p:nvSpPr>
          <p:cNvPr id="46083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46084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6E7D7BFE-BFF3-4335-B4CB-54C2911EE895}" type="slidenum">
              <a:rPr lang="cs-CZ"/>
              <a:pPr/>
              <a:t>14</a:t>
            </a:fld>
            <a:endParaRPr lang="cs-CZ"/>
          </a:p>
        </p:txBody>
      </p:sp>
      <p:sp>
        <p:nvSpPr>
          <p:cNvPr id="47107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47108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26415F6F-770E-4FEC-829B-9D9543E8F56D}" type="slidenum">
              <a:rPr lang="cs-CZ"/>
              <a:pPr/>
              <a:t>15</a:t>
            </a:fld>
            <a:endParaRPr lang="cs-CZ"/>
          </a:p>
        </p:txBody>
      </p:sp>
      <p:sp>
        <p:nvSpPr>
          <p:cNvPr id="48131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48132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C4F93683-FC3D-4296-AF1E-FC952E8B926E}" type="slidenum">
              <a:rPr lang="cs-CZ"/>
              <a:pPr/>
              <a:t>16</a:t>
            </a:fld>
            <a:endParaRPr lang="cs-CZ"/>
          </a:p>
        </p:txBody>
      </p:sp>
      <p:sp>
        <p:nvSpPr>
          <p:cNvPr id="49155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49156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19A2F5BD-ABBD-425B-A41A-668BC3B8F42B}" type="slidenum">
              <a:rPr lang="cs-CZ"/>
              <a:pPr/>
              <a:t>17</a:t>
            </a:fld>
            <a:endParaRPr lang="cs-CZ"/>
          </a:p>
        </p:txBody>
      </p:sp>
      <p:sp>
        <p:nvSpPr>
          <p:cNvPr id="50179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50180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9DB3E2C1-D33B-4642-A3FE-37A46F90CC47}" type="slidenum">
              <a:rPr lang="cs-CZ"/>
              <a:pPr/>
              <a:t>18</a:t>
            </a:fld>
            <a:endParaRPr lang="cs-CZ"/>
          </a:p>
        </p:txBody>
      </p:sp>
      <p:sp>
        <p:nvSpPr>
          <p:cNvPr id="51203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51204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36910CD6-C868-4D9E-92F9-3416ABCD144C}" type="slidenum">
              <a:rPr lang="cs-CZ"/>
              <a:pPr/>
              <a:t>19</a:t>
            </a:fld>
            <a:endParaRPr lang="cs-CZ"/>
          </a:p>
        </p:txBody>
      </p:sp>
      <p:sp>
        <p:nvSpPr>
          <p:cNvPr id="52227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52228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F307ADEE-883A-40ED-AC4D-51114F1AC56B}" type="slidenum">
              <a:rPr lang="cs-CZ"/>
              <a:pPr/>
              <a:t>20</a:t>
            </a:fld>
            <a:endParaRPr lang="cs-CZ"/>
          </a:p>
        </p:txBody>
      </p:sp>
      <p:sp>
        <p:nvSpPr>
          <p:cNvPr id="53251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53252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4DA5D521-A32B-4A2A-B9AF-0C0166989CB2}" type="slidenum">
              <a:rPr lang="cs-CZ"/>
              <a:pPr/>
              <a:t>21</a:t>
            </a:fld>
            <a:endParaRPr lang="cs-CZ"/>
          </a:p>
        </p:txBody>
      </p:sp>
      <p:sp>
        <p:nvSpPr>
          <p:cNvPr id="54275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54276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5243899C-D640-4724-AEC0-7F5A58F77822}" type="slidenum">
              <a:rPr lang="cs-CZ"/>
              <a:pPr/>
              <a:t>22</a:t>
            </a:fld>
            <a:endParaRPr lang="cs-CZ"/>
          </a:p>
        </p:txBody>
      </p:sp>
      <p:sp>
        <p:nvSpPr>
          <p:cNvPr id="55299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55300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B954C3CA-9849-4412-9710-B78DB5A5E8F8}" type="slidenum">
              <a:rPr lang="cs-CZ"/>
              <a:pPr/>
              <a:t>23</a:t>
            </a:fld>
            <a:endParaRPr lang="cs-CZ"/>
          </a:p>
        </p:txBody>
      </p:sp>
      <p:sp>
        <p:nvSpPr>
          <p:cNvPr id="56323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56324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D5BAE0D6-6A3E-43FF-9A1F-2F7F5CD35847}" type="slidenum">
              <a:rPr lang="cs-CZ"/>
              <a:pPr/>
              <a:t>24</a:t>
            </a:fld>
            <a:endParaRPr lang="cs-CZ"/>
          </a:p>
        </p:txBody>
      </p:sp>
      <p:sp>
        <p:nvSpPr>
          <p:cNvPr id="57347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57348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90CFA48C-8956-48D1-9875-EAF77A95705C}" type="slidenum">
              <a:rPr lang="cs-CZ"/>
              <a:pPr/>
              <a:t>25</a:t>
            </a:fld>
            <a:endParaRPr lang="cs-CZ"/>
          </a:p>
        </p:txBody>
      </p:sp>
      <p:sp>
        <p:nvSpPr>
          <p:cNvPr id="58371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58372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9F5AF80E-6216-4A6A-89D7-986C07132FA6}" type="slidenum">
              <a:rPr lang="cs-CZ"/>
              <a:pPr/>
              <a:t>26</a:t>
            </a:fld>
            <a:endParaRPr lang="cs-CZ"/>
          </a:p>
        </p:txBody>
      </p:sp>
      <p:sp>
        <p:nvSpPr>
          <p:cNvPr id="59395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59396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1D27ED15-F1E1-407A-B7A4-B717C61C1395}" type="slidenum">
              <a:rPr lang="cs-CZ"/>
              <a:pPr/>
              <a:t>27</a:t>
            </a:fld>
            <a:endParaRPr lang="cs-CZ"/>
          </a:p>
        </p:txBody>
      </p:sp>
      <p:sp>
        <p:nvSpPr>
          <p:cNvPr id="60419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60420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41ECF192-493C-48E1-A7D5-CEB032218B91}" type="slidenum">
              <a:rPr lang="cs-CZ"/>
              <a:pPr/>
              <a:t>28</a:t>
            </a:fld>
            <a:endParaRPr lang="cs-CZ"/>
          </a:p>
        </p:txBody>
      </p:sp>
      <p:sp>
        <p:nvSpPr>
          <p:cNvPr id="61443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61444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2A704619-C4DA-4A89-87F8-A0E7B1F9C181}" type="slidenum">
              <a:rPr lang="cs-CZ"/>
              <a:pPr/>
              <a:t>29</a:t>
            </a:fld>
            <a:endParaRPr lang="cs-CZ"/>
          </a:p>
        </p:txBody>
      </p:sp>
      <p:sp>
        <p:nvSpPr>
          <p:cNvPr id="62467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62468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6BAF2E-8716-44C3-9ED6-36031A012F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2128BA-A261-41AB-B10C-93876F89FF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C89BC6-F98E-4D5E-B60A-3C74F9A35D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8600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4AEE6A-5DBA-4851-BF51-1992264AC6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ft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2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37D460-A207-49E2-8E64-112783B1E5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ft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65134C-83D7-40C6-B108-300C59E132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F8967B-56CC-4DB1-A147-3DAD6B886F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ft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C79156-5C38-42E5-8739-4BF2420966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ft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0D0A60-DFBC-4E2E-B97E-AF6DDE7B7A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ft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FFD09D-2446-4FEB-9093-71F8DB3530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8588"/>
            <a:ext cx="2055813" cy="59959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8588"/>
            <a:ext cx="6019800" cy="59959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5CABF1-DA46-4E17-A208-4B42328FEE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hart" preserve="1">
  <p:cSld name="Nadpis a graf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8588"/>
            <a:ext cx="8228013" cy="143351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graf 2"/>
          <p:cNvSpPr>
            <a:spLocks noGrp="1"/>
          </p:cNvSpPr>
          <p:nvPr>
            <p:ph type="chart" idx="1"/>
          </p:nvPr>
        </p:nvSpPr>
        <p:spPr>
          <a:xfrm>
            <a:off x="457200" y="1600200"/>
            <a:ext cx="8228013" cy="4524375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FBE227-FD54-4BBF-A34C-AE31375F7F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FD1E9C-216D-4ED7-BF41-1CBF89F632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FB5074-A60A-418C-823E-FCACF9BB5B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F39640-75AD-4123-B5BC-CF65B04304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0E591E-F9A2-422E-A6A8-5AC9CEDF69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8DC391-0980-4BD0-A6A9-06B5BCD86D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6F9959-480B-45D7-A03B-754AD1E9AA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9FD5B3-A45B-472A-9FE2-D32EBAA6F7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7AD93C-4A31-40B4-9E83-E3602C8C8B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CDF794-7A31-4A16-A63E-1D0168A35E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60994C-C149-4979-B71E-17F1FBB17B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600200"/>
            <a:ext cx="2057400" cy="45259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6019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6B1C04-9788-4F4C-A1E4-2277943469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9988"/>
            <a:ext cx="2132013" cy="474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mtClean="0">
                <a:solidFill>
                  <a:srgbClr val="000000"/>
                </a:solidFill>
                <a:cs typeface="Segoe UI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6" name="Rectangle 2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2013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mtClean="0">
                <a:solidFill>
                  <a:srgbClr val="000000"/>
                </a:solidFill>
                <a:cs typeface="Segoe UI" charset="0"/>
              </a:defRPr>
            </a:lvl1pPr>
          </a:lstStyle>
          <a:p>
            <a:pPr>
              <a:defRPr/>
            </a:pPr>
            <a:fld id="{8230218C-1E38-4C0E-AA57-7C2680F28C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3"/>
          <p:cNvGrpSpPr>
            <a:grpSpLocks/>
          </p:cNvGrpSpPr>
          <p:nvPr/>
        </p:nvGrpSpPr>
        <p:grpSpPr bwMode="auto">
          <a:xfrm>
            <a:off x="0" y="0"/>
            <a:ext cx="9139238" cy="6848475"/>
            <a:chOff x="0" y="0"/>
            <a:chExt cx="5757" cy="4314"/>
          </a:xfrm>
        </p:grpSpPr>
        <p:grpSp>
          <p:nvGrpSpPr>
            <p:cNvPr id="1032" name="Group 4"/>
            <p:cNvGrpSpPr>
              <a:grpSpLocks/>
            </p:cNvGrpSpPr>
            <p:nvPr/>
          </p:nvGrpSpPr>
          <p:grpSpPr bwMode="auto">
            <a:xfrm>
              <a:off x="1728" y="2230"/>
              <a:ext cx="4026" cy="2084"/>
              <a:chOff x="1728" y="2230"/>
              <a:chExt cx="4026" cy="2084"/>
            </a:xfrm>
          </p:grpSpPr>
          <p:sp>
            <p:nvSpPr>
              <p:cNvPr id="1035" name="Freeform 5"/>
              <p:cNvSpPr>
                <a:spLocks noChangeArrowheads="1"/>
              </p:cNvSpPr>
              <p:nvPr/>
            </p:nvSpPr>
            <p:spPr bwMode="auto">
              <a:xfrm>
                <a:off x="1728" y="2644"/>
                <a:ext cx="2881" cy="1670"/>
              </a:xfrm>
              <a:custGeom>
                <a:avLst/>
                <a:gdLst>
                  <a:gd name="T0" fmla="*/ 2739 w 2882"/>
                  <a:gd name="T1" fmla="*/ 528 h 1671"/>
                  <a:gd name="T2" fmla="*/ 2631 w 2882"/>
                  <a:gd name="T3" fmla="*/ 484 h 1671"/>
                  <a:gd name="T4" fmla="*/ 2479 w 2882"/>
                  <a:gd name="T5" fmla="*/ 424 h 1671"/>
                  <a:gd name="T6" fmla="*/ 2202 w 2882"/>
                  <a:gd name="T7" fmla="*/ 343 h 1671"/>
                  <a:gd name="T8" fmla="*/ 1969 w 2882"/>
                  <a:gd name="T9" fmla="*/ 277 h 1671"/>
                  <a:gd name="T10" fmla="*/ 1806 w 2882"/>
                  <a:gd name="T11" fmla="*/ 212 h 1671"/>
                  <a:gd name="T12" fmla="*/ 1692 w 2882"/>
                  <a:gd name="T13" fmla="*/ 152 h 1671"/>
                  <a:gd name="T14" fmla="*/ 1627 w 2882"/>
                  <a:gd name="T15" fmla="*/ 103 h 1671"/>
                  <a:gd name="T16" fmla="*/ 1589 w 2882"/>
                  <a:gd name="T17" fmla="*/ 60 h 1671"/>
                  <a:gd name="T18" fmla="*/ 1578 w 2882"/>
                  <a:gd name="T19" fmla="*/ 27 h 1671"/>
                  <a:gd name="T20" fmla="*/ 1584 w 2882"/>
                  <a:gd name="T21" fmla="*/ 0 h 1671"/>
                  <a:gd name="T22" fmla="*/ 1556 w 2882"/>
                  <a:gd name="T23" fmla="*/ 49 h 1671"/>
                  <a:gd name="T24" fmla="*/ 1567 w 2882"/>
                  <a:gd name="T25" fmla="*/ 98 h 1671"/>
                  <a:gd name="T26" fmla="*/ 1616 w 2882"/>
                  <a:gd name="T27" fmla="*/ 141 h 1671"/>
                  <a:gd name="T28" fmla="*/ 1687 w 2882"/>
                  <a:gd name="T29" fmla="*/ 185 h 1671"/>
                  <a:gd name="T30" fmla="*/ 1790 w 2882"/>
                  <a:gd name="T31" fmla="*/ 228 h 1671"/>
                  <a:gd name="T32" fmla="*/ 2039 w 2882"/>
                  <a:gd name="T33" fmla="*/ 310 h 1671"/>
                  <a:gd name="T34" fmla="*/ 2284 w 2882"/>
                  <a:gd name="T35" fmla="*/ 381 h 1671"/>
                  <a:gd name="T36" fmla="*/ 2463 w 2882"/>
                  <a:gd name="T37" fmla="*/ 435 h 1671"/>
                  <a:gd name="T38" fmla="*/ 2604 w 2882"/>
                  <a:gd name="T39" fmla="*/ 484 h 1671"/>
                  <a:gd name="T40" fmla="*/ 2707 w 2882"/>
                  <a:gd name="T41" fmla="*/ 528 h 1671"/>
                  <a:gd name="T42" fmla="*/ 2767 w 2882"/>
                  <a:gd name="T43" fmla="*/ 560 h 1671"/>
                  <a:gd name="T44" fmla="*/ 2794 w 2882"/>
                  <a:gd name="T45" fmla="*/ 593 h 1671"/>
                  <a:gd name="T46" fmla="*/ 2794 w 2882"/>
                  <a:gd name="T47" fmla="*/ 642 h 1671"/>
                  <a:gd name="T48" fmla="*/ 2761 w 2882"/>
                  <a:gd name="T49" fmla="*/ 691 h 1671"/>
                  <a:gd name="T50" fmla="*/ 2691 w 2882"/>
                  <a:gd name="T51" fmla="*/ 735 h 1671"/>
                  <a:gd name="T52" fmla="*/ 2588 w 2882"/>
                  <a:gd name="T53" fmla="*/ 778 h 1671"/>
                  <a:gd name="T54" fmla="*/ 2457 w 2882"/>
                  <a:gd name="T55" fmla="*/ 822 h 1671"/>
                  <a:gd name="T56" fmla="*/ 2300 w 2882"/>
                  <a:gd name="T57" fmla="*/ 864 h 1671"/>
                  <a:gd name="T58" fmla="*/ 2029 w 2882"/>
                  <a:gd name="T59" fmla="*/ 929 h 1671"/>
                  <a:gd name="T60" fmla="*/ 1605 w 2882"/>
                  <a:gd name="T61" fmla="*/ 1033 h 1671"/>
                  <a:gd name="T62" fmla="*/ 1145 w 2882"/>
                  <a:gd name="T63" fmla="*/ 1163 h 1671"/>
                  <a:gd name="T64" fmla="*/ 673 w 2882"/>
                  <a:gd name="T65" fmla="*/ 1327 h 1671"/>
                  <a:gd name="T66" fmla="*/ 217 w 2882"/>
                  <a:gd name="T67" fmla="*/ 1544 h 1671"/>
                  <a:gd name="T68" fmla="*/ 353 w 2882"/>
                  <a:gd name="T69" fmla="*/ 1670 h 1671"/>
                  <a:gd name="T70" fmla="*/ 754 w 2882"/>
                  <a:gd name="T71" fmla="*/ 1468 h 1671"/>
                  <a:gd name="T72" fmla="*/ 1145 w 2882"/>
                  <a:gd name="T73" fmla="*/ 1310 h 1671"/>
                  <a:gd name="T74" fmla="*/ 1518 w 2882"/>
                  <a:gd name="T75" fmla="*/ 1185 h 1671"/>
                  <a:gd name="T76" fmla="*/ 1860 w 2882"/>
                  <a:gd name="T77" fmla="*/ 1082 h 1671"/>
                  <a:gd name="T78" fmla="*/ 2164 w 2882"/>
                  <a:gd name="T79" fmla="*/ 1006 h 1671"/>
                  <a:gd name="T80" fmla="*/ 2425 w 2882"/>
                  <a:gd name="T81" fmla="*/ 946 h 1671"/>
                  <a:gd name="T82" fmla="*/ 2625 w 2882"/>
                  <a:gd name="T83" fmla="*/ 891 h 1671"/>
                  <a:gd name="T84" fmla="*/ 2761 w 2882"/>
                  <a:gd name="T85" fmla="*/ 837 h 1671"/>
                  <a:gd name="T86" fmla="*/ 2826 w 2882"/>
                  <a:gd name="T87" fmla="*/ 794 h 1671"/>
                  <a:gd name="T88" fmla="*/ 2864 w 2882"/>
                  <a:gd name="T89" fmla="*/ 745 h 1671"/>
                  <a:gd name="T90" fmla="*/ 2881 w 2882"/>
                  <a:gd name="T91" fmla="*/ 702 h 1671"/>
                  <a:gd name="T92" fmla="*/ 2853 w 2882"/>
                  <a:gd name="T93" fmla="*/ 620 h 1671"/>
                  <a:gd name="T94" fmla="*/ 2799 w 2882"/>
                  <a:gd name="T95" fmla="*/ 560 h 1671"/>
                  <a:gd name="T96" fmla="*/ 2772 w 2882"/>
                  <a:gd name="T97" fmla="*/ 544 h 1671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</a:gdLst>
                <a:ahLst/>
                <a:cxnLst>
                  <a:cxn ang="T98">
                    <a:pos x="T0" y="T1"/>
                  </a:cxn>
                  <a:cxn ang="T99">
                    <a:pos x="T2" y="T3"/>
                  </a:cxn>
                  <a:cxn ang="T100">
                    <a:pos x="T4" y="T5"/>
                  </a:cxn>
                  <a:cxn ang="T101">
                    <a:pos x="T6" y="T7"/>
                  </a:cxn>
                  <a:cxn ang="T102">
                    <a:pos x="T8" y="T9"/>
                  </a:cxn>
                  <a:cxn ang="T103">
                    <a:pos x="T10" y="T11"/>
                  </a:cxn>
                  <a:cxn ang="T104">
                    <a:pos x="T12" y="T13"/>
                  </a:cxn>
                  <a:cxn ang="T105">
                    <a:pos x="T14" y="T15"/>
                  </a:cxn>
                  <a:cxn ang="T106">
                    <a:pos x="T16" y="T17"/>
                  </a:cxn>
                  <a:cxn ang="T107">
                    <a:pos x="T18" y="T19"/>
                  </a:cxn>
                  <a:cxn ang="T108">
                    <a:pos x="T20" y="T21"/>
                  </a:cxn>
                  <a:cxn ang="T109">
                    <a:pos x="T22" y="T23"/>
                  </a:cxn>
                  <a:cxn ang="T110">
                    <a:pos x="T24" y="T25"/>
                  </a:cxn>
                  <a:cxn ang="T111">
                    <a:pos x="T26" y="T27"/>
                  </a:cxn>
                  <a:cxn ang="T112">
                    <a:pos x="T28" y="T29"/>
                  </a:cxn>
                  <a:cxn ang="T113">
                    <a:pos x="T30" y="T31"/>
                  </a:cxn>
                  <a:cxn ang="T114">
                    <a:pos x="T32" y="T33"/>
                  </a:cxn>
                  <a:cxn ang="T115">
                    <a:pos x="T34" y="T35"/>
                  </a:cxn>
                  <a:cxn ang="T116">
                    <a:pos x="T36" y="T37"/>
                  </a:cxn>
                  <a:cxn ang="T117">
                    <a:pos x="T38" y="T39"/>
                  </a:cxn>
                  <a:cxn ang="T118">
                    <a:pos x="T40" y="T41"/>
                  </a:cxn>
                  <a:cxn ang="T119">
                    <a:pos x="T42" y="T43"/>
                  </a:cxn>
                  <a:cxn ang="T120">
                    <a:pos x="T44" y="T45"/>
                  </a:cxn>
                  <a:cxn ang="T121">
                    <a:pos x="T46" y="T47"/>
                  </a:cxn>
                  <a:cxn ang="T122">
                    <a:pos x="T48" y="T49"/>
                  </a:cxn>
                  <a:cxn ang="T123">
                    <a:pos x="T50" y="T51"/>
                  </a:cxn>
                  <a:cxn ang="T124">
                    <a:pos x="T52" y="T53"/>
                  </a:cxn>
                  <a:cxn ang="T125">
                    <a:pos x="T54" y="T55"/>
                  </a:cxn>
                  <a:cxn ang="T126">
                    <a:pos x="T56" y="T57"/>
                  </a:cxn>
                  <a:cxn ang="T127">
                    <a:pos x="T58" y="T59"/>
                  </a:cxn>
                  <a:cxn ang="T128">
                    <a:pos x="T60" y="T61"/>
                  </a:cxn>
                  <a:cxn ang="T129">
                    <a:pos x="T62" y="T63"/>
                  </a:cxn>
                  <a:cxn ang="T130">
                    <a:pos x="T64" y="T65"/>
                  </a:cxn>
                  <a:cxn ang="T131">
                    <a:pos x="T66" y="T67"/>
                  </a:cxn>
                  <a:cxn ang="T132">
                    <a:pos x="T68" y="T69"/>
                  </a:cxn>
                  <a:cxn ang="T133">
                    <a:pos x="T70" y="T71"/>
                  </a:cxn>
                  <a:cxn ang="T134">
                    <a:pos x="T72" y="T73"/>
                  </a:cxn>
                  <a:cxn ang="T135">
                    <a:pos x="T74" y="T75"/>
                  </a:cxn>
                  <a:cxn ang="T136">
                    <a:pos x="T76" y="T77"/>
                  </a:cxn>
                  <a:cxn ang="T137">
                    <a:pos x="T78" y="T79"/>
                  </a:cxn>
                  <a:cxn ang="T138">
                    <a:pos x="T80" y="T81"/>
                  </a:cxn>
                  <a:cxn ang="T139">
                    <a:pos x="T82" y="T83"/>
                  </a:cxn>
                  <a:cxn ang="T140">
                    <a:pos x="T84" y="T85"/>
                  </a:cxn>
                  <a:cxn ang="T141">
                    <a:pos x="T86" y="T87"/>
                  </a:cxn>
                  <a:cxn ang="T142">
                    <a:pos x="T88" y="T89"/>
                  </a:cxn>
                  <a:cxn ang="T143">
                    <a:pos x="T90" y="T91"/>
                  </a:cxn>
                  <a:cxn ang="T144">
                    <a:pos x="T92" y="T93"/>
                  </a:cxn>
                  <a:cxn ang="T145">
                    <a:pos x="T94" y="T95"/>
                  </a:cxn>
                  <a:cxn ang="T146">
                    <a:pos x="T96" y="T97"/>
                  </a:cxn>
                </a:cxnLst>
                <a:rect l="0" t="0" r="r" b="b"/>
                <a:pathLst>
                  <a:path w="2882" h="1671">
                    <a:moveTo>
                      <a:pt x="2773" y="544"/>
                    </a:moveTo>
                    <a:lnTo>
                      <a:pt x="2740" y="528"/>
                    </a:lnTo>
                    <a:lnTo>
                      <a:pt x="2692" y="506"/>
                    </a:lnTo>
                    <a:lnTo>
                      <a:pt x="2632" y="484"/>
                    </a:lnTo>
                    <a:lnTo>
                      <a:pt x="2561" y="457"/>
                    </a:lnTo>
                    <a:lnTo>
                      <a:pt x="2480" y="424"/>
                    </a:lnTo>
                    <a:lnTo>
                      <a:pt x="2388" y="397"/>
                    </a:lnTo>
                    <a:lnTo>
                      <a:pt x="2203" y="343"/>
                    </a:lnTo>
                    <a:lnTo>
                      <a:pt x="2078" y="310"/>
                    </a:lnTo>
                    <a:lnTo>
                      <a:pt x="1970" y="277"/>
                    </a:lnTo>
                    <a:lnTo>
                      <a:pt x="1878" y="245"/>
                    </a:lnTo>
                    <a:lnTo>
                      <a:pt x="1807" y="212"/>
                    </a:lnTo>
                    <a:lnTo>
                      <a:pt x="1742" y="179"/>
                    </a:lnTo>
                    <a:lnTo>
                      <a:pt x="1693" y="152"/>
                    </a:lnTo>
                    <a:lnTo>
                      <a:pt x="1655" y="125"/>
                    </a:lnTo>
                    <a:lnTo>
                      <a:pt x="1628" y="103"/>
                    </a:lnTo>
                    <a:lnTo>
                      <a:pt x="1606" y="81"/>
                    </a:lnTo>
                    <a:lnTo>
                      <a:pt x="1590" y="60"/>
                    </a:lnTo>
                    <a:lnTo>
                      <a:pt x="1585" y="43"/>
                    </a:lnTo>
                    <a:lnTo>
                      <a:pt x="1579" y="27"/>
                    </a:lnTo>
                    <a:lnTo>
                      <a:pt x="1585" y="5"/>
                    </a:lnTo>
                    <a:lnTo>
                      <a:pt x="1585" y="0"/>
                    </a:lnTo>
                    <a:lnTo>
                      <a:pt x="1568" y="27"/>
                    </a:lnTo>
                    <a:lnTo>
                      <a:pt x="1557" y="49"/>
                    </a:lnTo>
                    <a:lnTo>
                      <a:pt x="1557" y="76"/>
                    </a:lnTo>
                    <a:lnTo>
                      <a:pt x="1568" y="98"/>
                    </a:lnTo>
                    <a:lnTo>
                      <a:pt x="1590" y="120"/>
                    </a:lnTo>
                    <a:lnTo>
                      <a:pt x="1617" y="141"/>
                    </a:lnTo>
                    <a:lnTo>
                      <a:pt x="1650" y="163"/>
                    </a:lnTo>
                    <a:lnTo>
                      <a:pt x="1688" y="185"/>
                    </a:lnTo>
                    <a:lnTo>
                      <a:pt x="1737" y="207"/>
                    </a:lnTo>
                    <a:lnTo>
                      <a:pt x="1791" y="228"/>
                    </a:lnTo>
                    <a:lnTo>
                      <a:pt x="1905" y="267"/>
                    </a:lnTo>
                    <a:lnTo>
                      <a:pt x="2040" y="310"/>
                    </a:lnTo>
                    <a:lnTo>
                      <a:pt x="2182" y="348"/>
                    </a:lnTo>
                    <a:lnTo>
                      <a:pt x="2285" y="381"/>
                    </a:lnTo>
                    <a:lnTo>
                      <a:pt x="2382" y="408"/>
                    </a:lnTo>
                    <a:lnTo>
                      <a:pt x="2464" y="435"/>
                    </a:lnTo>
                    <a:lnTo>
                      <a:pt x="2540" y="462"/>
                    </a:lnTo>
                    <a:lnTo>
                      <a:pt x="2605" y="484"/>
                    </a:lnTo>
                    <a:lnTo>
                      <a:pt x="2659" y="506"/>
                    </a:lnTo>
                    <a:lnTo>
                      <a:pt x="2708" y="528"/>
                    </a:lnTo>
                    <a:lnTo>
                      <a:pt x="2740" y="544"/>
                    </a:lnTo>
                    <a:lnTo>
                      <a:pt x="2768" y="560"/>
                    </a:lnTo>
                    <a:lnTo>
                      <a:pt x="2784" y="577"/>
                    </a:lnTo>
                    <a:lnTo>
                      <a:pt x="2795" y="593"/>
                    </a:lnTo>
                    <a:lnTo>
                      <a:pt x="2800" y="615"/>
                    </a:lnTo>
                    <a:lnTo>
                      <a:pt x="2795" y="642"/>
                    </a:lnTo>
                    <a:lnTo>
                      <a:pt x="2784" y="664"/>
                    </a:lnTo>
                    <a:lnTo>
                      <a:pt x="2762" y="691"/>
                    </a:lnTo>
                    <a:lnTo>
                      <a:pt x="2730" y="713"/>
                    </a:lnTo>
                    <a:lnTo>
                      <a:pt x="2692" y="735"/>
                    </a:lnTo>
                    <a:lnTo>
                      <a:pt x="2643" y="756"/>
                    </a:lnTo>
                    <a:lnTo>
                      <a:pt x="2589" y="778"/>
                    </a:lnTo>
                    <a:lnTo>
                      <a:pt x="2529" y="800"/>
                    </a:lnTo>
                    <a:lnTo>
                      <a:pt x="2458" y="822"/>
                    </a:lnTo>
                    <a:lnTo>
                      <a:pt x="2382" y="843"/>
                    </a:lnTo>
                    <a:lnTo>
                      <a:pt x="2301" y="865"/>
                    </a:lnTo>
                    <a:lnTo>
                      <a:pt x="2214" y="887"/>
                    </a:lnTo>
                    <a:lnTo>
                      <a:pt x="2030" y="930"/>
                    </a:lnTo>
                    <a:lnTo>
                      <a:pt x="1823" y="979"/>
                    </a:lnTo>
                    <a:lnTo>
                      <a:pt x="1606" y="1034"/>
                    </a:lnTo>
                    <a:lnTo>
                      <a:pt x="1378" y="1094"/>
                    </a:lnTo>
                    <a:lnTo>
                      <a:pt x="1145" y="1164"/>
                    </a:lnTo>
                    <a:lnTo>
                      <a:pt x="912" y="1241"/>
                    </a:lnTo>
                    <a:lnTo>
                      <a:pt x="673" y="1328"/>
                    </a:lnTo>
                    <a:lnTo>
                      <a:pt x="440" y="1431"/>
                    </a:lnTo>
                    <a:lnTo>
                      <a:pt x="217" y="1545"/>
                    </a:lnTo>
                    <a:lnTo>
                      <a:pt x="0" y="1671"/>
                    </a:lnTo>
                    <a:lnTo>
                      <a:pt x="353" y="1671"/>
                    </a:lnTo>
                    <a:lnTo>
                      <a:pt x="554" y="1567"/>
                    </a:lnTo>
                    <a:lnTo>
                      <a:pt x="754" y="1469"/>
                    </a:lnTo>
                    <a:lnTo>
                      <a:pt x="955" y="1388"/>
                    </a:lnTo>
                    <a:lnTo>
                      <a:pt x="1145" y="1311"/>
                    </a:lnTo>
                    <a:lnTo>
                      <a:pt x="1335" y="1241"/>
                    </a:lnTo>
                    <a:lnTo>
                      <a:pt x="1519" y="1186"/>
                    </a:lnTo>
                    <a:lnTo>
                      <a:pt x="1693" y="1132"/>
                    </a:lnTo>
                    <a:lnTo>
                      <a:pt x="1861" y="1083"/>
                    </a:lnTo>
                    <a:lnTo>
                      <a:pt x="2019" y="1045"/>
                    </a:lnTo>
                    <a:lnTo>
                      <a:pt x="2165" y="1007"/>
                    </a:lnTo>
                    <a:lnTo>
                      <a:pt x="2301" y="974"/>
                    </a:lnTo>
                    <a:lnTo>
                      <a:pt x="2426" y="947"/>
                    </a:lnTo>
                    <a:lnTo>
                      <a:pt x="2534" y="914"/>
                    </a:lnTo>
                    <a:lnTo>
                      <a:pt x="2626" y="892"/>
                    </a:lnTo>
                    <a:lnTo>
                      <a:pt x="2702" y="865"/>
                    </a:lnTo>
                    <a:lnTo>
                      <a:pt x="2762" y="838"/>
                    </a:lnTo>
                    <a:lnTo>
                      <a:pt x="2800" y="816"/>
                    </a:lnTo>
                    <a:lnTo>
                      <a:pt x="2827" y="794"/>
                    </a:lnTo>
                    <a:lnTo>
                      <a:pt x="2849" y="767"/>
                    </a:lnTo>
                    <a:lnTo>
                      <a:pt x="2865" y="745"/>
                    </a:lnTo>
                    <a:lnTo>
                      <a:pt x="2876" y="724"/>
                    </a:lnTo>
                    <a:lnTo>
                      <a:pt x="2882" y="702"/>
                    </a:lnTo>
                    <a:lnTo>
                      <a:pt x="2876" y="658"/>
                    </a:lnTo>
                    <a:lnTo>
                      <a:pt x="2854" y="620"/>
                    </a:lnTo>
                    <a:lnTo>
                      <a:pt x="2833" y="588"/>
                    </a:lnTo>
                    <a:lnTo>
                      <a:pt x="2800" y="560"/>
                    </a:lnTo>
                    <a:lnTo>
                      <a:pt x="2773" y="544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2E8A"/>
                  </a:gs>
                  <a:gs pos="100000">
                    <a:srgbClr val="003399"/>
                  </a:gs>
                </a:gsLst>
                <a:lin ang="108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" name="Freeform 6"/>
              <p:cNvSpPr>
                <a:spLocks noChangeArrowheads="1"/>
              </p:cNvSpPr>
              <p:nvPr/>
            </p:nvSpPr>
            <p:spPr bwMode="auto">
              <a:xfrm>
                <a:off x="4170" y="2671"/>
                <a:ext cx="1258" cy="810"/>
              </a:xfrm>
              <a:custGeom>
                <a:avLst/>
                <a:gdLst>
                  <a:gd name="T0" fmla="*/ 1258 w 1259"/>
                  <a:gd name="T1" fmla="*/ 614 h 811"/>
                  <a:gd name="T2" fmla="*/ 1247 w 1259"/>
                  <a:gd name="T3" fmla="*/ 587 h 811"/>
                  <a:gd name="T4" fmla="*/ 1236 w 1259"/>
                  <a:gd name="T5" fmla="*/ 565 h 811"/>
                  <a:gd name="T6" fmla="*/ 1215 w 1259"/>
                  <a:gd name="T7" fmla="*/ 538 h 811"/>
                  <a:gd name="T8" fmla="*/ 1187 w 1259"/>
                  <a:gd name="T9" fmla="*/ 516 h 811"/>
                  <a:gd name="T10" fmla="*/ 1122 w 1259"/>
                  <a:gd name="T11" fmla="*/ 478 h 811"/>
                  <a:gd name="T12" fmla="*/ 1041 w 1259"/>
                  <a:gd name="T13" fmla="*/ 440 h 811"/>
                  <a:gd name="T14" fmla="*/ 943 w 1259"/>
                  <a:gd name="T15" fmla="*/ 407 h 811"/>
                  <a:gd name="T16" fmla="*/ 840 w 1259"/>
                  <a:gd name="T17" fmla="*/ 381 h 811"/>
                  <a:gd name="T18" fmla="*/ 726 w 1259"/>
                  <a:gd name="T19" fmla="*/ 348 h 811"/>
                  <a:gd name="T20" fmla="*/ 613 w 1259"/>
                  <a:gd name="T21" fmla="*/ 321 h 811"/>
                  <a:gd name="T22" fmla="*/ 499 w 1259"/>
                  <a:gd name="T23" fmla="*/ 294 h 811"/>
                  <a:gd name="T24" fmla="*/ 391 w 1259"/>
                  <a:gd name="T25" fmla="*/ 261 h 811"/>
                  <a:gd name="T26" fmla="*/ 288 w 1259"/>
                  <a:gd name="T27" fmla="*/ 229 h 811"/>
                  <a:gd name="T28" fmla="*/ 195 w 1259"/>
                  <a:gd name="T29" fmla="*/ 196 h 811"/>
                  <a:gd name="T30" fmla="*/ 119 w 1259"/>
                  <a:gd name="T31" fmla="*/ 152 h 811"/>
                  <a:gd name="T32" fmla="*/ 54 w 1259"/>
                  <a:gd name="T33" fmla="*/ 109 h 811"/>
                  <a:gd name="T34" fmla="*/ 33 w 1259"/>
                  <a:gd name="T35" fmla="*/ 87 h 811"/>
                  <a:gd name="T36" fmla="*/ 16 w 1259"/>
                  <a:gd name="T37" fmla="*/ 60 h 811"/>
                  <a:gd name="T38" fmla="*/ 5 w 1259"/>
                  <a:gd name="T39" fmla="*/ 33 h 811"/>
                  <a:gd name="T40" fmla="*/ 0 w 1259"/>
                  <a:gd name="T41" fmla="*/ 0 h 811"/>
                  <a:gd name="T42" fmla="*/ 0 w 1259"/>
                  <a:gd name="T43" fmla="*/ 6 h 811"/>
                  <a:gd name="T44" fmla="*/ 0 w 1259"/>
                  <a:gd name="T45" fmla="*/ 11 h 811"/>
                  <a:gd name="T46" fmla="*/ 0 w 1259"/>
                  <a:gd name="T47" fmla="*/ 38 h 811"/>
                  <a:gd name="T48" fmla="*/ 5 w 1259"/>
                  <a:gd name="T49" fmla="*/ 60 h 811"/>
                  <a:gd name="T50" fmla="*/ 16 w 1259"/>
                  <a:gd name="T51" fmla="*/ 87 h 811"/>
                  <a:gd name="T52" fmla="*/ 33 w 1259"/>
                  <a:gd name="T53" fmla="*/ 114 h 811"/>
                  <a:gd name="T54" fmla="*/ 54 w 1259"/>
                  <a:gd name="T55" fmla="*/ 142 h 811"/>
                  <a:gd name="T56" fmla="*/ 87 w 1259"/>
                  <a:gd name="T57" fmla="*/ 174 h 811"/>
                  <a:gd name="T58" fmla="*/ 125 w 1259"/>
                  <a:gd name="T59" fmla="*/ 207 h 811"/>
                  <a:gd name="T60" fmla="*/ 179 w 1259"/>
                  <a:gd name="T61" fmla="*/ 240 h 811"/>
                  <a:gd name="T62" fmla="*/ 244 w 1259"/>
                  <a:gd name="T63" fmla="*/ 278 h 811"/>
                  <a:gd name="T64" fmla="*/ 326 w 1259"/>
                  <a:gd name="T65" fmla="*/ 310 h 811"/>
                  <a:gd name="T66" fmla="*/ 418 w 1259"/>
                  <a:gd name="T67" fmla="*/ 348 h 811"/>
                  <a:gd name="T68" fmla="*/ 526 w 1259"/>
                  <a:gd name="T69" fmla="*/ 381 h 811"/>
                  <a:gd name="T70" fmla="*/ 656 w 1259"/>
                  <a:gd name="T71" fmla="*/ 413 h 811"/>
                  <a:gd name="T72" fmla="*/ 748 w 1259"/>
                  <a:gd name="T73" fmla="*/ 434 h 811"/>
                  <a:gd name="T74" fmla="*/ 829 w 1259"/>
                  <a:gd name="T75" fmla="*/ 462 h 811"/>
                  <a:gd name="T76" fmla="*/ 900 w 1259"/>
                  <a:gd name="T77" fmla="*/ 489 h 811"/>
                  <a:gd name="T78" fmla="*/ 965 w 1259"/>
                  <a:gd name="T79" fmla="*/ 511 h 811"/>
                  <a:gd name="T80" fmla="*/ 1014 w 1259"/>
                  <a:gd name="T81" fmla="*/ 538 h 811"/>
                  <a:gd name="T82" fmla="*/ 1052 w 1259"/>
                  <a:gd name="T83" fmla="*/ 565 h 811"/>
                  <a:gd name="T84" fmla="*/ 1079 w 1259"/>
                  <a:gd name="T85" fmla="*/ 592 h 811"/>
                  <a:gd name="T86" fmla="*/ 1101 w 1259"/>
                  <a:gd name="T87" fmla="*/ 619 h 811"/>
                  <a:gd name="T88" fmla="*/ 1111 w 1259"/>
                  <a:gd name="T89" fmla="*/ 647 h 811"/>
                  <a:gd name="T90" fmla="*/ 1117 w 1259"/>
                  <a:gd name="T91" fmla="*/ 674 h 811"/>
                  <a:gd name="T92" fmla="*/ 1111 w 1259"/>
                  <a:gd name="T93" fmla="*/ 696 h 811"/>
                  <a:gd name="T94" fmla="*/ 1095 w 1259"/>
                  <a:gd name="T95" fmla="*/ 723 h 811"/>
                  <a:gd name="T96" fmla="*/ 1079 w 1259"/>
                  <a:gd name="T97" fmla="*/ 745 h 811"/>
                  <a:gd name="T98" fmla="*/ 1052 w 1259"/>
                  <a:gd name="T99" fmla="*/ 766 h 811"/>
                  <a:gd name="T100" fmla="*/ 1014 w 1259"/>
                  <a:gd name="T101" fmla="*/ 788 h 811"/>
                  <a:gd name="T102" fmla="*/ 976 w 1259"/>
                  <a:gd name="T103" fmla="*/ 810 h 811"/>
                  <a:gd name="T104" fmla="*/ 1046 w 1259"/>
                  <a:gd name="T105" fmla="*/ 788 h 811"/>
                  <a:gd name="T106" fmla="*/ 1106 w 1259"/>
                  <a:gd name="T107" fmla="*/ 766 h 811"/>
                  <a:gd name="T108" fmla="*/ 1155 w 1259"/>
                  <a:gd name="T109" fmla="*/ 745 h 811"/>
                  <a:gd name="T110" fmla="*/ 1198 w 1259"/>
                  <a:gd name="T111" fmla="*/ 723 h 811"/>
                  <a:gd name="T112" fmla="*/ 1225 w 1259"/>
                  <a:gd name="T113" fmla="*/ 701 h 811"/>
                  <a:gd name="T114" fmla="*/ 1247 w 1259"/>
                  <a:gd name="T115" fmla="*/ 674 h 811"/>
                  <a:gd name="T116" fmla="*/ 1258 w 1259"/>
                  <a:gd name="T117" fmla="*/ 647 h 811"/>
                  <a:gd name="T118" fmla="*/ 1258 w 1259"/>
                  <a:gd name="T119" fmla="*/ 614 h 811"/>
                  <a:gd name="T120" fmla="*/ 1258 w 1259"/>
                  <a:gd name="T121" fmla="*/ 614 h 811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</a:gdLst>
                <a:ahLst/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0" t="0" r="r" b="b"/>
                <a:pathLst>
                  <a:path w="1259" h="811">
                    <a:moveTo>
                      <a:pt x="1259" y="615"/>
                    </a:moveTo>
                    <a:lnTo>
                      <a:pt x="1248" y="588"/>
                    </a:lnTo>
                    <a:lnTo>
                      <a:pt x="1237" y="566"/>
                    </a:lnTo>
                    <a:lnTo>
                      <a:pt x="1216" y="539"/>
                    </a:lnTo>
                    <a:lnTo>
                      <a:pt x="1188" y="517"/>
                    </a:lnTo>
                    <a:lnTo>
                      <a:pt x="1123" y="479"/>
                    </a:lnTo>
                    <a:lnTo>
                      <a:pt x="1042" y="441"/>
                    </a:lnTo>
                    <a:lnTo>
                      <a:pt x="944" y="408"/>
                    </a:lnTo>
                    <a:lnTo>
                      <a:pt x="841" y="381"/>
                    </a:lnTo>
                    <a:lnTo>
                      <a:pt x="727" y="348"/>
                    </a:lnTo>
                    <a:lnTo>
                      <a:pt x="613" y="321"/>
                    </a:lnTo>
                    <a:lnTo>
                      <a:pt x="499" y="294"/>
                    </a:lnTo>
                    <a:lnTo>
                      <a:pt x="391" y="261"/>
                    </a:lnTo>
                    <a:lnTo>
                      <a:pt x="288" y="229"/>
                    </a:lnTo>
                    <a:lnTo>
                      <a:pt x="195" y="196"/>
                    </a:lnTo>
                    <a:lnTo>
                      <a:pt x="119" y="152"/>
                    </a:lnTo>
                    <a:lnTo>
                      <a:pt x="54" y="109"/>
                    </a:lnTo>
                    <a:lnTo>
                      <a:pt x="33" y="87"/>
                    </a:lnTo>
                    <a:lnTo>
                      <a:pt x="16" y="60"/>
                    </a:lnTo>
                    <a:lnTo>
                      <a:pt x="5" y="33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11"/>
                    </a:lnTo>
                    <a:lnTo>
                      <a:pt x="0" y="38"/>
                    </a:lnTo>
                    <a:lnTo>
                      <a:pt x="5" y="60"/>
                    </a:lnTo>
                    <a:lnTo>
                      <a:pt x="16" y="87"/>
                    </a:lnTo>
                    <a:lnTo>
                      <a:pt x="33" y="114"/>
                    </a:lnTo>
                    <a:lnTo>
                      <a:pt x="54" y="142"/>
                    </a:lnTo>
                    <a:lnTo>
                      <a:pt x="87" y="174"/>
                    </a:lnTo>
                    <a:lnTo>
                      <a:pt x="125" y="207"/>
                    </a:lnTo>
                    <a:lnTo>
                      <a:pt x="179" y="240"/>
                    </a:lnTo>
                    <a:lnTo>
                      <a:pt x="244" y="278"/>
                    </a:lnTo>
                    <a:lnTo>
                      <a:pt x="326" y="310"/>
                    </a:lnTo>
                    <a:lnTo>
                      <a:pt x="418" y="348"/>
                    </a:lnTo>
                    <a:lnTo>
                      <a:pt x="526" y="381"/>
                    </a:lnTo>
                    <a:lnTo>
                      <a:pt x="657" y="414"/>
                    </a:lnTo>
                    <a:lnTo>
                      <a:pt x="749" y="435"/>
                    </a:lnTo>
                    <a:lnTo>
                      <a:pt x="830" y="463"/>
                    </a:lnTo>
                    <a:lnTo>
                      <a:pt x="901" y="490"/>
                    </a:lnTo>
                    <a:lnTo>
                      <a:pt x="966" y="512"/>
                    </a:lnTo>
                    <a:lnTo>
                      <a:pt x="1015" y="539"/>
                    </a:lnTo>
                    <a:lnTo>
                      <a:pt x="1053" y="566"/>
                    </a:lnTo>
                    <a:lnTo>
                      <a:pt x="1080" y="593"/>
                    </a:lnTo>
                    <a:lnTo>
                      <a:pt x="1102" y="620"/>
                    </a:lnTo>
                    <a:lnTo>
                      <a:pt x="1112" y="648"/>
                    </a:lnTo>
                    <a:lnTo>
                      <a:pt x="1118" y="675"/>
                    </a:lnTo>
                    <a:lnTo>
                      <a:pt x="1112" y="697"/>
                    </a:lnTo>
                    <a:lnTo>
                      <a:pt x="1096" y="724"/>
                    </a:lnTo>
                    <a:lnTo>
                      <a:pt x="1080" y="746"/>
                    </a:lnTo>
                    <a:lnTo>
                      <a:pt x="1053" y="767"/>
                    </a:lnTo>
                    <a:lnTo>
                      <a:pt x="1015" y="789"/>
                    </a:lnTo>
                    <a:lnTo>
                      <a:pt x="977" y="811"/>
                    </a:lnTo>
                    <a:lnTo>
                      <a:pt x="1047" y="789"/>
                    </a:lnTo>
                    <a:lnTo>
                      <a:pt x="1107" y="767"/>
                    </a:lnTo>
                    <a:lnTo>
                      <a:pt x="1156" y="746"/>
                    </a:lnTo>
                    <a:lnTo>
                      <a:pt x="1199" y="724"/>
                    </a:lnTo>
                    <a:lnTo>
                      <a:pt x="1226" y="702"/>
                    </a:lnTo>
                    <a:lnTo>
                      <a:pt x="1248" y="675"/>
                    </a:lnTo>
                    <a:lnTo>
                      <a:pt x="1259" y="648"/>
                    </a:lnTo>
                    <a:lnTo>
                      <a:pt x="1259" y="615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2E8A"/>
                  </a:gs>
                  <a:gs pos="100000">
                    <a:srgbClr val="003399"/>
                  </a:gs>
                </a:gsLst>
                <a:lin ang="135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" name="Freeform 7"/>
              <p:cNvSpPr>
                <a:spLocks noChangeArrowheads="1"/>
              </p:cNvSpPr>
              <p:nvPr/>
            </p:nvSpPr>
            <p:spPr bwMode="auto">
              <a:xfrm>
                <a:off x="2900" y="3346"/>
                <a:ext cx="2848" cy="968"/>
              </a:xfrm>
              <a:custGeom>
                <a:avLst/>
                <a:gdLst>
                  <a:gd name="T0" fmla="*/ 92 w 2849"/>
                  <a:gd name="T1" fmla="*/ 957 h 969"/>
                  <a:gd name="T2" fmla="*/ 0 w 2849"/>
                  <a:gd name="T3" fmla="*/ 968 h 969"/>
                  <a:gd name="T4" fmla="*/ 391 w 2849"/>
                  <a:gd name="T5" fmla="*/ 968 h 969"/>
                  <a:gd name="T6" fmla="*/ 434 w 2849"/>
                  <a:gd name="T7" fmla="*/ 946 h 969"/>
                  <a:gd name="T8" fmla="*/ 483 w 2849"/>
                  <a:gd name="T9" fmla="*/ 913 h 969"/>
                  <a:gd name="T10" fmla="*/ 554 w 2849"/>
                  <a:gd name="T11" fmla="*/ 875 h 969"/>
                  <a:gd name="T12" fmla="*/ 635 w 2849"/>
                  <a:gd name="T13" fmla="*/ 837 h 969"/>
                  <a:gd name="T14" fmla="*/ 727 w 2849"/>
                  <a:gd name="T15" fmla="*/ 793 h 969"/>
                  <a:gd name="T16" fmla="*/ 836 w 2849"/>
                  <a:gd name="T17" fmla="*/ 744 h 969"/>
                  <a:gd name="T18" fmla="*/ 961 w 2849"/>
                  <a:gd name="T19" fmla="*/ 695 h 969"/>
                  <a:gd name="T20" fmla="*/ 1102 w 2849"/>
                  <a:gd name="T21" fmla="*/ 641 h 969"/>
                  <a:gd name="T22" fmla="*/ 1259 w 2849"/>
                  <a:gd name="T23" fmla="*/ 581 h 969"/>
                  <a:gd name="T24" fmla="*/ 1432 w 2849"/>
                  <a:gd name="T25" fmla="*/ 521 h 969"/>
                  <a:gd name="T26" fmla="*/ 1622 w 2849"/>
                  <a:gd name="T27" fmla="*/ 462 h 969"/>
                  <a:gd name="T28" fmla="*/ 1828 w 2849"/>
                  <a:gd name="T29" fmla="*/ 403 h 969"/>
                  <a:gd name="T30" fmla="*/ 2056 w 2849"/>
                  <a:gd name="T31" fmla="*/ 343 h 969"/>
                  <a:gd name="T32" fmla="*/ 2300 w 2849"/>
                  <a:gd name="T33" fmla="*/ 283 h 969"/>
                  <a:gd name="T34" fmla="*/ 2566 w 2849"/>
                  <a:gd name="T35" fmla="*/ 223 h 969"/>
                  <a:gd name="T36" fmla="*/ 2848 w 2849"/>
                  <a:gd name="T37" fmla="*/ 163 h 969"/>
                  <a:gd name="T38" fmla="*/ 2848 w 2849"/>
                  <a:gd name="T39" fmla="*/ 0 h 969"/>
                  <a:gd name="T40" fmla="*/ 2816 w 2849"/>
                  <a:gd name="T41" fmla="*/ 16 h 969"/>
                  <a:gd name="T42" fmla="*/ 2772 w 2849"/>
                  <a:gd name="T43" fmla="*/ 33 h 969"/>
                  <a:gd name="T44" fmla="*/ 2718 w 2849"/>
                  <a:gd name="T45" fmla="*/ 54 h 969"/>
                  <a:gd name="T46" fmla="*/ 2647 w 2849"/>
                  <a:gd name="T47" fmla="*/ 76 h 969"/>
                  <a:gd name="T48" fmla="*/ 2571 w 2849"/>
                  <a:gd name="T49" fmla="*/ 98 h 969"/>
                  <a:gd name="T50" fmla="*/ 2490 w 2849"/>
                  <a:gd name="T51" fmla="*/ 120 h 969"/>
                  <a:gd name="T52" fmla="*/ 2398 w 2849"/>
                  <a:gd name="T53" fmla="*/ 147 h 969"/>
                  <a:gd name="T54" fmla="*/ 2300 w 2849"/>
                  <a:gd name="T55" fmla="*/ 169 h 969"/>
                  <a:gd name="T56" fmla="*/ 2094 w 2849"/>
                  <a:gd name="T57" fmla="*/ 223 h 969"/>
                  <a:gd name="T58" fmla="*/ 1888 w 2849"/>
                  <a:gd name="T59" fmla="*/ 277 h 969"/>
                  <a:gd name="T60" fmla="*/ 1687 w 2849"/>
                  <a:gd name="T61" fmla="*/ 326 h 969"/>
                  <a:gd name="T62" fmla="*/ 1589 w 2849"/>
                  <a:gd name="T63" fmla="*/ 354 h 969"/>
                  <a:gd name="T64" fmla="*/ 1502 w 2849"/>
                  <a:gd name="T65" fmla="*/ 381 h 969"/>
                  <a:gd name="T66" fmla="*/ 1107 w 2849"/>
                  <a:gd name="T67" fmla="*/ 505 h 969"/>
                  <a:gd name="T68" fmla="*/ 912 w 2849"/>
                  <a:gd name="T69" fmla="*/ 576 h 969"/>
                  <a:gd name="T70" fmla="*/ 727 w 2849"/>
                  <a:gd name="T71" fmla="*/ 646 h 969"/>
                  <a:gd name="T72" fmla="*/ 548 w 2849"/>
                  <a:gd name="T73" fmla="*/ 717 h 969"/>
                  <a:gd name="T74" fmla="*/ 380 w 2849"/>
                  <a:gd name="T75" fmla="*/ 793 h 969"/>
                  <a:gd name="T76" fmla="*/ 228 w 2849"/>
                  <a:gd name="T77" fmla="*/ 875 h 969"/>
                  <a:gd name="T78" fmla="*/ 92 w 2849"/>
                  <a:gd name="T79" fmla="*/ 957 h 969"/>
                  <a:gd name="T80" fmla="*/ 92 w 2849"/>
                  <a:gd name="T81" fmla="*/ 957 h 969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0" t="0" r="r" b="b"/>
                <a:pathLst>
                  <a:path w="2849" h="969">
                    <a:moveTo>
                      <a:pt x="92" y="958"/>
                    </a:moveTo>
                    <a:lnTo>
                      <a:pt x="0" y="969"/>
                    </a:lnTo>
                    <a:lnTo>
                      <a:pt x="391" y="969"/>
                    </a:lnTo>
                    <a:lnTo>
                      <a:pt x="434" y="947"/>
                    </a:lnTo>
                    <a:lnTo>
                      <a:pt x="483" y="914"/>
                    </a:lnTo>
                    <a:lnTo>
                      <a:pt x="554" y="876"/>
                    </a:lnTo>
                    <a:lnTo>
                      <a:pt x="635" y="838"/>
                    </a:lnTo>
                    <a:lnTo>
                      <a:pt x="727" y="794"/>
                    </a:lnTo>
                    <a:lnTo>
                      <a:pt x="836" y="745"/>
                    </a:lnTo>
                    <a:lnTo>
                      <a:pt x="961" y="696"/>
                    </a:lnTo>
                    <a:lnTo>
                      <a:pt x="1102" y="642"/>
                    </a:lnTo>
                    <a:lnTo>
                      <a:pt x="1259" y="582"/>
                    </a:lnTo>
                    <a:lnTo>
                      <a:pt x="1433" y="522"/>
                    </a:lnTo>
                    <a:lnTo>
                      <a:pt x="1623" y="462"/>
                    </a:lnTo>
                    <a:lnTo>
                      <a:pt x="1829" y="403"/>
                    </a:lnTo>
                    <a:lnTo>
                      <a:pt x="2057" y="343"/>
                    </a:lnTo>
                    <a:lnTo>
                      <a:pt x="2301" y="283"/>
                    </a:lnTo>
                    <a:lnTo>
                      <a:pt x="2567" y="223"/>
                    </a:lnTo>
                    <a:lnTo>
                      <a:pt x="2849" y="163"/>
                    </a:lnTo>
                    <a:lnTo>
                      <a:pt x="2849" y="0"/>
                    </a:lnTo>
                    <a:lnTo>
                      <a:pt x="2817" y="16"/>
                    </a:lnTo>
                    <a:lnTo>
                      <a:pt x="2773" y="33"/>
                    </a:lnTo>
                    <a:lnTo>
                      <a:pt x="2719" y="54"/>
                    </a:lnTo>
                    <a:lnTo>
                      <a:pt x="2648" y="76"/>
                    </a:lnTo>
                    <a:lnTo>
                      <a:pt x="2572" y="98"/>
                    </a:lnTo>
                    <a:lnTo>
                      <a:pt x="2491" y="120"/>
                    </a:lnTo>
                    <a:lnTo>
                      <a:pt x="2399" y="147"/>
                    </a:lnTo>
                    <a:lnTo>
                      <a:pt x="2301" y="169"/>
                    </a:lnTo>
                    <a:lnTo>
                      <a:pt x="2095" y="223"/>
                    </a:lnTo>
                    <a:lnTo>
                      <a:pt x="1889" y="277"/>
                    </a:lnTo>
                    <a:lnTo>
                      <a:pt x="1688" y="326"/>
                    </a:lnTo>
                    <a:lnTo>
                      <a:pt x="1590" y="354"/>
                    </a:lnTo>
                    <a:lnTo>
                      <a:pt x="1503" y="381"/>
                    </a:lnTo>
                    <a:lnTo>
                      <a:pt x="1107" y="506"/>
                    </a:lnTo>
                    <a:lnTo>
                      <a:pt x="912" y="577"/>
                    </a:lnTo>
                    <a:lnTo>
                      <a:pt x="727" y="647"/>
                    </a:lnTo>
                    <a:lnTo>
                      <a:pt x="548" y="718"/>
                    </a:lnTo>
                    <a:lnTo>
                      <a:pt x="380" y="794"/>
                    </a:lnTo>
                    <a:lnTo>
                      <a:pt x="228" y="876"/>
                    </a:lnTo>
                    <a:lnTo>
                      <a:pt x="92" y="958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297C"/>
                  </a:gs>
                  <a:gs pos="100000">
                    <a:srgbClr val="003399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" name="Freeform 8"/>
              <p:cNvSpPr>
                <a:spLocks noChangeArrowheads="1"/>
              </p:cNvSpPr>
              <p:nvPr/>
            </p:nvSpPr>
            <p:spPr bwMode="auto">
              <a:xfrm>
                <a:off x="2748" y="2230"/>
                <a:ext cx="3006" cy="2084"/>
              </a:xfrm>
              <a:custGeom>
                <a:avLst/>
                <a:gdLst>
                  <a:gd name="T0" fmla="*/ 1433 w 3007"/>
                  <a:gd name="T1" fmla="*/ 474 h 2085"/>
                  <a:gd name="T2" fmla="*/ 1460 w 3007"/>
                  <a:gd name="T3" fmla="*/ 528 h 2085"/>
                  <a:gd name="T4" fmla="*/ 1540 w 3007"/>
                  <a:gd name="T5" fmla="*/ 593 h 2085"/>
                  <a:gd name="T6" fmla="*/ 1714 w 3007"/>
                  <a:gd name="T7" fmla="*/ 670 h 2085"/>
                  <a:gd name="T8" fmla="*/ 1926 w 3007"/>
                  <a:gd name="T9" fmla="*/ 735 h 2085"/>
                  <a:gd name="T10" fmla="*/ 2154 w 3007"/>
                  <a:gd name="T11" fmla="*/ 789 h 2085"/>
                  <a:gd name="T12" fmla="*/ 2371 w 3007"/>
                  <a:gd name="T13" fmla="*/ 849 h 2085"/>
                  <a:gd name="T14" fmla="*/ 2550 w 3007"/>
                  <a:gd name="T15" fmla="*/ 920 h 2085"/>
                  <a:gd name="T16" fmla="*/ 2637 w 3007"/>
                  <a:gd name="T17" fmla="*/ 980 h 2085"/>
                  <a:gd name="T18" fmla="*/ 2675 w 3007"/>
                  <a:gd name="T19" fmla="*/ 1029 h 2085"/>
                  <a:gd name="T20" fmla="*/ 2680 w 3007"/>
                  <a:gd name="T21" fmla="*/ 1082 h 2085"/>
                  <a:gd name="T22" fmla="*/ 2664 w 3007"/>
                  <a:gd name="T23" fmla="*/ 1126 h 2085"/>
                  <a:gd name="T24" fmla="*/ 2615 w 3007"/>
                  <a:gd name="T25" fmla="*/ 1169 h 2085"/>
                  <a:gd name="T26" fmla="*/ 2544 w 3007"/>
                  <a:gd name="T27" fmla="*/ 1207 h 2085"/>
                  <a:gd name="T28" fmla="*/ 2447 w 3007"/>
                  <a:gd name="T29" fmla="*/ 1240 h 2085"/>
                  <a:gd name="T30" fmla="*/ 2327 w 3007"/>
                  <a:gd name="T31" fmla="*/ 1273 h 2085"/>
                  <a:gd name="T32" fmla="*/ 2105 w 3007"/>
                  <a:gd name="T33" fmla="*/ 1327 h 2085"/>
                  <a:gd name="T34" fmla="*/ 1741 w 3007"/>
                  <a:gd name="T35" fmla="*/ 1420 h 2085"/>
                  <a:gd name="T36" fmla="*/ 1308 w 3007"/>
                  <a:gd name="T37" fmla="*/ 1539 h 2085"/>
                  <a:gd name="T38" fmla="*/ 820 w 3007"/>
                  <a:gd name="T39" fmla="*/ 1708 h 2085"/>
                  <a:gd name="T40" fmla="*/ 282 w 3007"/>
                  <a:gd name="T41" fmla="*/ 1942 h 2085"/>
                  <a:gd name="T42" fmla="*/ 152 w 3007"/>
                  <a:gd name="T43" fmla="*/ 2084 h 2085"/>
                  <a:gd name="T44" fmla="*/ 386 w 3007"/>
                  <a:gd name="T45" fmla="*/ 1991 h 2085"/>
                  <a:gd name="T46" fmla="*/ 700 w 3007"/>
                  <a:gd name="T47" fmla="*/ 1833 h 2085"/>
                  <a:gd name="T48" fmla="*/ 1064 w 3007"/>
                  <a:gd name="T49" fmla="*/ 1692 h 2085"/>
                  <a:gd name="T50" fmla="*/ 1660 w 3007"/>
                  <a:gd name="T51" fmla="*/ 1496 h 2085"/>
                  <a:gd name="T52" fmla="*/ 1844 w 3007"/>
                  <a:gd name="T53" fmla="*/ 1441 h 2085"/>
                  <a:gd name="T54" fmla="*/ 2251 w 3007"/>
                  <a:gd name="T55" fmla="*/ 1338 h 2085"/>
                  <a:gd name="T56" fmla="*/ 2550 w 3007"/>
                  <a:gd name="T57" fmla="*/ 1262 h 2085"/>
                  <a:gd name="T58" fmla="*/ 2729 w 3007"/>
                  <a:gd name="T59" fmla="*/ 1213 h 2085"/>
                  <a:gd name="T60" fmla="*/ 2875 w 3007"/>
                  <a:gd name="T61" fmla="*/ 1169 h 2085"/>
                  <a:gd name="T62" fmla="*/ 2973 w 3007"/>
                  <a:gd name="T63" fmla="*/ 1131 h 2085"/>
                  <a:gd name="T64" fmla="*/ 3006 w 3007"/>
                  <a:gd name="T65" fmla="*/ 871 h 2085"/>
                  <a:gd name="T66" fmla="*/ 2859 w 3007"/>
                  <a:gd name="T67" fmla="*/ 844 h 2085"/>
                  <a:gd name="T68" fmla="*/ 2669 w 3007"/>
                  <a:gd name="T69" fmla="*/ 806 h 2085"/>
                  <a:gd name="T70" fmla="*/ 2457 w 3007"/>
                  <a:gd name="T71" fmla="*/ 757 h 2085"/>
                  <a:gd name="T72" fmla="*/ 2137 w 3007"/>
                  <a:gd name="T73" fmla="*/ 670 h 2085"/>
                  <a:gd name="T74" fmla="*/ 1958 w 3007"/>
                  <a:gd name="T75" fmla="*/ 604 h 2085"/>
                  <a:gd name="T76" fmla="*/ 1823 w 3007"/>
                  <a:gd name="T77" fmla="*/ 534 h 2085"/>
                  <a:gd name="T78" fmla="*/ 1768 w 3007"/>
                  <a:gd name="T79" fmla="*/ 474 h 2085"/>
                  <a:gd name="T80" fmla="*/ 1752 w 3007"/>
                  <a:gd name="T81" fmla="*/ 436 h 2085"/>
                  <a:gd name="T82" fmla="*/ 1779 w 3007"/>
                  <a:gd name="T83" fmla="*/ 381 h 2085"/>
                  <a:gd name="T84" fmla="*/ 1861 w 3007"/>
                  <a:gd name="T85" fmla="*/ 316 h 2085"/>
                  <a:gd name="T86" fmla="*/ 1985 w 3007"/>
                  <a:gd name="T87" fmla="*/ 267 h 2085"/>
                  <a:gd name="T88" fmla="*/ 2148 w 3007"/>
                  <a:gd name="T89" fmla="*/ 229 h 2085"/>
                  <a:gd name="T90" fmla="*/ 2430 w 3007"/>
                  <a:gd name="T91" fmla="*/ 180 h 2085"/>
                  <a:gd name="T92" fmla="*/ 2826 w 3007"/>
                  <a:gd name="T93" fmla="*/ 125 h 2085"/>
                  <a:gd name="T94" fmla="*/ 3006 w 3007"/>
                  <a:gd name="T95" fmla="*/ 87 h 2085"/>
                  <a:gd name="T96" fmla="*/ 2908 w 3007"/>
                  <a:gd name="T97" fmla="*/ 22 h 2085"/>
                  <a:gd name="T98" fmla="*/ 2675 w 3007"/>
                  <a:gd name="T99" fmla="*/ 66 h 2085"/>
                  <a:gd name="T100" fmla="*/ 2284 w 3007"/>
                  <a:gd name="T101" fmla="*/ 120 h 2085"/>
                  <a:gd name="T102" fmla="*/ 2029 w 3007"/>
                  <a:gd name="T103" fmla="*/ 158 h 2085"/>
                  <a:gd name="T104" fmla="*/ 1790 w 3007"/>
                  <a:gd name="T105" fmla="*/ 202 h 2085"/>
                  <a:gd name="T106" fmla="*/ 1600 w 3007"/>
                  <a:gd name="T107" fmla="*/ 261 h 2085"/>
                  <a:gd name="T108" fmla="*/ 1471 w 3007"/>
                  <a:gd name="T109" fmla="*/ 338 h 2085"/>
                  <a:gd name="T110" fmla="*/ 1438 w 3007"/>
                  <a:gd name="T111" fmla="*/ 387 h 2085"/>
                  <a:gd name="T112" fmla="*/ 1427 w 3007"/>
                  <a:gd name="T113" fmla="*/ 441 h 2085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</a:gdLst>
                <a:ahLst/>
                <a:cxnLst>
                  <a:cxn ang="T114">
                    <a:pos x="T0" y="T1"/>
                  </a:cxn>
                  <a:cxn ang="T115">
                    <a:pos x="T2" y="T3"/>
                  </a:cxn>
                  <a:cxn ang="T116">
                    <a:pos x="T4" y="T5"/>
                  </a:cxn>
                  <a:cxn ang="T117">
                    <a:pos x="T6" y="T7"/>
                  </a:cxn>
                  <a:cxn ang="T118">
                    <a:pos x="T8" y="T9"/>
                  </a:cxn>
                  <a:cxn ang="T119">
                    <a:pos x="T10" y="T11"/>
                  </a:cxn>
                  <a:cxn ang="T120">
                    <a:pos x="T12" y="T13"/>
                  </a:cxn>
                  <a:cxn ang="T121">
                    <a:pos x="T14" y="T15"/>
                  </a:cxn>
                  <a:cxn ang="T122">
                    <a:pos x="T16" y="T17"/>
                  </a:cxn>
                  <a:cxn ang="T123">
                    <a:pos x="T18" y="T19"/>
                  </a:cxn>
                  <a:cxn ang="T124">
                    <a:pos x="T20" y="T21"/>
                  </a:cxn>
                  <a:cxn ang="T125">
                    <a:pos x="T22" y="T23"/>
                  </a:cxn>
                  <a:cxn ang="T126">
                    <a:pos x="T24" y="T25"/>
                  </a:cxn>
                  <a:cxn ang="T127">
                    <a:pos x="T26" y="T27"/>
                  </a:cxn>
                  <a:cxn ang="T128">
                    <a:pos x="T28" y="T29"/>
                  </a:cxn>
                  <a:cxn ang="T129">
                    <a:pos x="T30" y="T31"/>
                  </a:cxn>
                  <a:cxn ang="T130">
                    <a:pos x="T32" y="T33"/>
                  </a:cxn>
                  <a:cxn ang="T131">
                    <a:pos x="T34" y="T35"/>
                  </a:cxn>
                  <a:cxn ang="T132">
                    <a:pos x="T36" y="T37"/>
                  </a:cxn>
                  <a:cxn ang="T133">
                    <a:pos x="T38" y="T39"/>
                  </a:cxn>
                  <a:cxn ang="T134">
                    <a:pos x="T40" y="T41"/>
                  </a:cxn>
                  <a:cxn ang="T135">
                    <a:pos x="T42" y="T43"/>
                  </a:cxn>
                  <a:cxn ang="T136">
                    <a:pos x="T44" y="T45"/>
                  </a:cxn>
                  <a:cxn ang="T137">
                    <a:pos x="T46" y="T47"/>
                  </a:cxn>
                  <a:cxn ang="T138">
                    <a:pos x="T48" y="T49"/>
                  </a:cxn>
                  <a:cxn ang="T139">
                    <a:pos x="T50" y="T51"/>
                  </a:cxn>
                  <a:cxn ang="T140">
                    <a:pos x="T52" y="T53"/>
                  </a:cxn>
                  <a:cxn ang="T141">
                    <a:pos x="T54" y="T55"/>
                  </a:cxn>
                  <a:cxn ang="T142">
                    <a:pos x="T56" y="T57"/>
                  </a:cxn>
                  <a:cxn ang="T143">
                    <a:pos x="T58" y="T59"/>
                  </a:cxn>
                  <a:cxn ang="T144">
                    <a:pos x="T60" y="T61"/>
                  </a:cxn>
                  <a:cxn ang="T145">
                    <a:pos x="T62" y="T63"/>
                  </a:cxn>
                  <a:cxn ang="T146">
                    <a:pos x="T64" y="T65"/>
                  </a:cxn>
                  <a:cxn ang="T147">
                    <a:pos x="T66" y="T67"/>
                  </a:cxn>
                  <a:cxn ang="T148">
                    <a:pos x="T68" y="T69"/>
                  </a:cxn>
                  <a:cxn ang="T149">
                    <a:pos x="T70" y="T71"/>
                  </a:cxn>
                  <a:cxn ang="T150">
                    <a:pos x="T72" y="T73"/>
                  </a:cxn>
                  <a:cxn ang="T151">
                    <a:pos x="T74" y="T75"/>
                  </a:cxn>
                  <a:cxn ang="T152">
                    <a:pos x="T76" y="T77"/>
                  </a:cxn>
                  <a:cxn ang="T153">
                    <a:pos x="T78" y="T79"/>
                  </a:cxn>
                  <a:cxn ang="T154">
                    <a:pos x="T80" y="T81"/>
                  </a:cxn>
                  <a:cxn ang="T155">
                    <a:pos x="T82" y="T83"/>
                  </a:cxn>
                  <a:cxn ang="T156">
                    <a:pos x="T84" y="T85"/>
                  </a:cxn>
                  <a:cxn ang="T157">
                    <a:pos x="T86" y="T87"/>
                  </a:cxn>
                  <a:cxn ang="T158">
                    <a:pos x="T88" y="T89"/>
                  </a:cxn>
                  <a:cxn ang="T159">
                    <a:pos x="T90" y="T91"/>
                  </a:cxn>
                  <a:cxn ang="T160">
                    <a:pos x="T92" y="T93"/>
                  </a:cxn>
                  <a:cxn ang="T161">
                    <a:pos x="T94" y="T95"/>
                  </a:cxn>
                  <a:cxn ang="T162">
                    <a:pos x="T96" y="T97"/>
                  </a:cxn>
                  <a:cxn ang="T163">
                    <a:pos x="T98" y="T99"/>
                  </a:cxn>
                  <a:cxn ang="T164">
                    <a:pos x="T100" y="T101"/>
                  </a:cxn>
                  <a:cxn ang="T165">
                    <a:pos x="T102" y="T103"/>
                  </a:cxn>
                  <a:cxn ang="T166">
                    <a:pos x="T104" y="T105"/>
                  </a:cxn>
                  <a:cxn ang="T167">
                    <a:pos x="T106" y="T107"/>
                  </a:cxn>
                  <a:cxn ang="T168">
                    <a:pos x="T108" y="T109"/>
                  </a:cxn>
                  <a:cxn ang="T169">
                    <a:pos x="T110" y="T111"/>
                  </a:cxn>
                  <a:cxn ang="T170">
                    <a:pos x="T112" y="T113"/>
                  </a:cxn>
                </a:cxnLst>
                <a:rect l="0" t="0" r="r" b="b"/>
                <a:pathLst>
                  <a:path w="3007" h="2085">
                    <a:moveTo>
                      <a:pt x="1427" y="441"/>
                    </a:moveTo>
                    <a:lnTo>
                      <a:pt x="1433" y="474"/>
                    </a:lnTo>
                    <a:lnTo>
                      <a:pt x="1444" y="501"/>
                    </a:lnTo>
                    <a:lnTo>
                      <a:pt x="1460" y="528"/>
                    </a:lnTo>
                    <a:lnTo>
                      <a:pt x="1482" y="550"/>
                    </a:lnTo>
                    <a:lnTo>
                      <a:pt x="1541" y="593"/>
                    </a:lnTo>
                    <a:lnTo>
                      <a:pt x="1623" y="637"/>
                    </a:lnTo>
                    <a:lnTo>
                      <a:pt x="1715" y="670"/>
                    </a:lnTo>
                    <a:lnTo>
                      <a:pt x="1818" y="702"/>
                    </a:lnTo>
                    <a:lnTo>
                      <a:pt x="1927" y="735"/>
                    </a:lnTo>
                    <a:lnTo>
                      <a:pt x="2041" y="762"/>
                    </a:lnTo>
                    <a:lnTo>
                      <a:pt x="2155" y="789"/>
                    </a:lnTo>
                    <a:lnTo>
                      <a:pt x="2269" y="822"/>
                    </a:lnTo>
                    <a:lnTo>
                      <a:pt x="2372" y="849"/>
                    </a:lnTo>
                    <a:lnTo>
                      <a:pt x="2464" y="882"/>
                    </a:lnTo>
                    <a:lnTo>
                      <a:pt x="2551" y="920"/>
                    </a:lnTo>
                    <a:lnTo>
                      <a:pt x="2616" y="958"/>
                    </a:lnTo>
                    <a:lnTo>
                      <a:pt x="2638" y="980"/>
                    </a:lnTo>
                    <a:lnTo>
                      <a:pt x="2659" y="1007"/>
                    </a:lnTo>
                    <a:lnTo>
                      <a:pt x="2676" y="1029"/>
                    </a:lnTo>
                    <a:lnTo>
                      <a:pt x="2681" y="1056"/>
                    </a:lnTo>
                    <a:lnTo>
                      <a:pt x="2681" y="1083"/>
                    </a:lnTo>
                    <a:lnTo>
                      <a:pt x="2676" y="1105"/>
                    </a:lnTo>
                    <a:lnTo>
                      <a:pt x="2665" y="1127"/>
                    </a:lnTo>
                    <a:lnTo>
                      <a:pt x="2643" y="1149"/>
                    </a:lnTo>
                    <a:lnTo>
                      <a:pt x="2616" y="1170"/>
                    </a:lnTo>
                    <a:lnTo>
                      <a:pt x="2583" y="1187"/>
                    </a:lnTo>
                    <a:lnTo>
                      <a:pt x="2545" y="1208"/>
                    </a:lnTo>
                    <a:lnTo>
                      <a:pt x="2502" y="1225"/>
                    </a:lnTo>
                    <a:lnTo>
                      <a:pt x="2448" y="1241"/>
                    </a:lnTo>
                    <a:lnTo>
                      <a:pt x="2388" y="1257"/>
                    </a:lnTo>
                    <a:lnTo>
                      <a:pt x="2328" y="1274"/>
                    </a:lnTo>
                    <a:lnTo>
                      <a:pt x="2258" y="1290"/>
                    </a:lnTo>
                    <a:lnTo>
                      <a:pt x="2106" y="1328"/>
                    </a:lnTo>
                    <a:lnTo>
                      <a:pt x="1932" y="1372"/>
                    </a:lnTo>
                    <a:lnTo>
                      <a:pt x="1742" y="1421"/>
                    </a:lnTo>
                    <a:lnTo>
                      <a:pt x="1531" y="1475"/>
                    </a:lnTo>
                    <a:lnTo>
                      <a:pt x="1308" y="1540"/>
                    </a:lnTo>
                    <a:lnTo>
                      <a:pt x="1069" y="1617"/>
                    </a:lnTo>
                    <a:lnTo>
                      <a:pt x="820" y="1709"/>
                    </a:lnTo>
                    <a:lnTo>
                      <a:pt x="554" y="1818"/>
                    </a:lnTo>
                    <a:lnTo>
                      <a:pt x="282" y="1943"/>
                    </a:lnTo>
                    <a:lnTo>
                      <a:pt x="0" y="2085"/>
                    </a:lnTo>
                    <a:lnTo>
                      <a:pt x="152" y="2085"/>
                    </a:lnTo>
                    <a:lnTo>
                      <a:pt x="244" y="2074"/>
                    </a:lnTo>
                    <a:lnTo>
                      <a:pt x="386" y="1992"/>
                    </a:lnTo>
                    <a:lnTo>
                      <a:pt x="537" y="1910"/>
                    </a:lnTo>
                    <a:lnTo>
                      <a:pt x="700" y="1834"/>
                    </a:lnTo>
                    <a:lnTo>
                      <a:pt x="879" y="1763"/>
                    </a:lnTo>
                    <a:lnTo>
                      <a:pt x="1064" y="1693"/>
                    </a:lnTo>
                    <a:lnTo>
                      <a:pt x="1259" y="1622"/>
                    </a:lnTo>
                    <a:lnTo>
                      <a:pt x="1661" y="1497"/>
                    </a:lnTo>
                    <a:lnTo>
                      <a:pt x="1748" y="1470"/>
                    </a:lnTo>
                    <a:lnTo>
                      <a:pt x="1845" y="1442"/>
                    </a:lnTo>
                    <a:lnTo>
                      <a:pt x="2046" y="1393"/>
                    </a:lnTo>
                    <a:lnTo>
                      <a:pt x="2252" y="1339"/>
                    </a:lnTo>
                    <a:lnTo>
                      <a:pt x="2458" y="1285"/>
                    </a:lnTo>
                    <a:lnTo>
                      <a:pt x="2551" y="1263"/>
                    </a:lnTo>
                    <a:lnTo>
                      <a:pt x="2643" y="1236"/>
                    </a:lnTo>
                    <a:lnTo>
                      <a:pt x="2730" y="1214"/>
                    </a:lnTo>
                    <a:lnTo>
                      <a:pt x="2806" y="1192"/>
                    </a:lnTo>
                    <a:lnTo>
                      <a:pt x="2876" y="1170"/>
                    </a:lnTo>
                    <a:lnTo>
                      <a:pt x="2931" y="1149"/>
                    </a:lnTo>
                    <a:lnTo>
                      <a:pt x="2974" y="1132"/>
                    </a:lnTo>
                    <a:lnTo>
                      <a:pt x="3007" y="1116"/>
                    </a:lnTo>
                    <a:lnTo>
                      <a:pt x="3007" y="871"/>
                    </a:lnTo>
                    <a:lnTo>
                      <a:pt x="2941" y="860"/>
                    </a:lnTo>
                    <a:lnTo>
                      <a:pt x="2860" y="844"/>
                    </a:lnTo>
                    <a:lnTo>
                      <a:pt x="2773" y="827"/>
                    </a:lnTo>
                    <a:lnTo>
                      <a:pt x="2670" y="806"/>
                    </a:lnTo>
                    <a:lnTo>
                      <a:pt x="2567" y="784"/>
                    </a:lnTo>
                    <a:lnTo>
                      <a:pt x="2458" y="757"/>
                    </a:lnTo>
                    <a:lnTo>
                      <a:pt x="2241" y="702"/>
                    </a:lnTo>
                    <a:lnTo>
                      <a:pt x="2138" y="670"/>
                    </a:lnTo>
                    <a:lnTo>
                      <a:pt x="2046" y="637"/>
                    </a:lnTo>
                    <a:lnTo>
                      <a:pt x="1959" y="604"/>
                    </a:lnTo>
                    <a:lnTo>
                      <a:pt x="1883" y="566"/>
                    </a:lnTo>
                    <a:lnTo>
                      <a:pt x="1824" y="534"/>
                    </a:lnTo>
                    <a:lnTo>
                      <a:pt x="1780" y="495"/>
                    </a:lnTo>
                    <a:lnTo>
                      <a:pt x="1769" y="474"/>
                    </a:lnTo>
                    <a:lnTo>
                      <a:pt x="1758" y="457"/>
                    </a:lnTo>
                    <a:lnTo>
                      <a:pt x="1753" y="436"/>
                    </a:lnTo>
                    <a:lnTo>
                      <a:pt x="1758" y="419"/>
                    </a:lnTo>
                    <a:lnTo>
                      <a:pt x="1780" y="381"/>
                    </a:lnTo>
                    <a:lnTo>
                      <a:pt x="1813" y="343"/>
                    </a:lnTo>
                    <a:lnTo>
                      <a:pt x="1862" y="316"/>
                    </a:lnTo>
                    <a:lnTo>
                      <a:pt x="1921" y="289"/>
                    </a:lnTo>
                    <a:lnTo>
                      <a:pt x="1986" y="267"/>
                    </a:lnTo>
                    <a:lnTo>
                      <a:pt x="2062" y="245"/>
                    </a:lnTo>
                    <a:lnTo>
                      <a:pt x="2149" y="229"/>
                    </a:lnTo>
                    <a:lnTo>
                      <a:pt x="2236" y="213"/>
                    </a:lnTo>
                    <a:lnTo>
                      <a:pt x="2431" y="180"/>
                    </a:lnTo>
                    <a:lnTo>
                      <a:pt x="2627" y="158"/>
                    </a:lnTo>
                    <a:lnTo>
                      <a:pt x="2827" y="125"/>
                    </a:lnTo>
                    <a:lnTo>
                      <a:pt x="2920" y="109"/>
                    </a:lnTo>
                    <a:lnTo>
                      <a:pt x="3007" y="87"/>
                    </a:lnTo>
                    <a:lnTo>
                      <a:pt x="3007" y="0"/>
                    </a:lnTo>
                    <a:lnTo>
                      <a:pt x="2909" y="22"/>
                    </a:lnTo>
                    <a:lnTo>
                      <a:pt x="2795" y="44"/>
                    </a:lnTo>
                    <a:lnTo>
                      <a:pt x="2676" y="66"/>
                    </a:lnTo>
                    <a:lnTo>
                      <a:pt x="2551" y="82"/>
                    </a:lnTo>
                    <a:lnTo>
                      <a:pt x="2285" y="120"/>
                    </a:lnTo>
                    <a:lnTo>
                      <a:pt x="2155" y="136"/>
                    </a:lnTo>
                    <a:lnTo>
                      <a:pt x="2030" y="158"/>
                    </a:lnTo>
                    <a:lnTo>
                      <a:pt x="1905" y="174"/>
                    </a:lnTo>
                    <a:lnTo>
                      <a:pt x="1791" y="202"/>
                    </a:lnTo>
                    <a:lnTo>
                      <a:pt x="1688" y="229"/>
                    </a:lnTo>
                    <a:lnTo>
                      <a:pt x="1601" y="261"/>
                    </a:lnTo>
                    <a:lnTo>
                      <a:pt x="1525" y="300"/>
                    </a:lnTo>
                    <a:lnTo>
                      <a:pt x="1471" y="338"/>
                    </a:lnTo>
                    <a:lnTo>
                      <a:pt x="1455" y="359"/>
                    </a:lnTo>
                    <a:lnTo>
                      <a:pt x="1438" y="387"/>
                    </a:lnTo>
                    <a:lnTo>
                      <a:pt x="1427" y="414"/>
                    </a:lnTo>
                    <a:lnTo>
                      <a:pt x="1427" y="441"/>
                    </a:lnTo>
                    <a:close/>
                  </a:path>
                </a:pathLst>
              </a:custGeom>
              <a:solidFill>
                <a:srgbClr val="003399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9" name="Freeform 9"/>
              <p:cNvSpPr>
                <a:spLocks noChangeArrowheads="1"/>
              </p:cNvSpPr>
              <p:nvPr/>
            </p:nvSpPr>
            <p:spPr bwMode="auto">
              <a:xfrm>
                <a:off x="4501" y="2317"/>
                <a:ext cx="1247" cy="538"/>
              </a:xfrm>
              <a:custGeom>
                <a:avLst/>
                <a:gdLst>
                  <a:gd name="T0" fmla="*/ 0 w 1248"/>
                  <a:gd name="T1" fmla="*/ 331 h 539"/>
                  <a:gd name="T2" fmla="*/ 0 w 1248"/>
                  <a:gd name="T3" fmla="*/ 359 h 539"/>
                  <a:gd name="T4" fmla="*/ 5 w 1248"/>
                  <a:gd name="T5" fmla="*/ 386 h 539"/>
                  <a:gd name="T6" fmla="*/ 27 w 1248"/>
                  <a:gd name="T7" fmla="*/ 413 h 539"/>
                  <a:gd name="T8" fmla="*/ 54 w 1248"/>
                  <a:gd name="T9" fmla="*/ 435 h 539"/>
                  <a:gd name="T10" fmla="*/ 92 w 1248"/>
                  <a:gd name="T11" fmla="*/ 462 h 539"/>
                  <a:gd name="T12" fmla="*/ 141 w 1248"/>
                  <a:gd name="T13" fmla="*/ 489 h 539"/>
                  <a:gd name="T14" fmla="*/ 195 w 1248"/>
                  <a:gd name="T15" fmla="*/ 511 h 539"/>
                  <a:gd name="T16" fmla="*/ 255 w 1248"/>
                  <a:gd name="T17" fmla="*/ 538 h 539"/>
                  <a:gd name="T18" fmla="*/ 212 w 1248"/>
                  <a:gd name="T19" fmla="*/ 516 h 539"/>
                  <a:gd name="T20" fmla="*/ 179 w 1248"/>
                  <a:gd name="T21" fmla="*/ 489 h 539"/>
                  <a:gd name="T22" fmla="*/ 157 w 1248"/>
                  <a:gd name="T23" fmla="*/ 467 h 539"/>
                  <a:gd name="T24" fmla="*/ 141 w 1248"/>
                  <a:gd name="T25" fmla="*/ 446 h 539"/>
                  <a:gd name="T26" fmla="*/ 136 w 1248"/>
                  <a:gd name="T27" fmla="*/ 424 h 539"/>
                  <a:gd name="T28" fmla="*/ 136 w 1248"/>
                  <a:gd name="T29" fmla="*/ 402 h 539"/>
                  <a:gd name="T30" fmla="*/ 141 w 1248"/>
                  <a:gd name="T31" fmla="*/ 380 h 539"/>
                  <a:gd name="T32" fmla="*/ 157 w 1248"/>
                  <a:gd name="T33" fmla="*/ 364 h 539"/>
                  <a:gd name="T34" fmla="*/ 179 w 1248"/>
                  <a:gd name="T35" fmla="*/ 342 h 539"/>
                  <a:gd name="T36" fmla="*/ 201 w 1248"/>
                  <a:gd name="T37" fmla="*/ 326 h 539"/>
                  <a:gd name="T38" fmla="*/ 266 w 1248"/>
                  <a:gd name="T39" fmla="*/ 293 h 539"/>
                  <a:gd name="T40" fmla="*/ 353 w 1248"/>
                  <a:gd name="T41" fmla="*/ 262 h 539"/>
                  <a:gd name="T42" fmla="*/ 445 w 1248"/>
                  <a:gd name="T43" fmla="*/ 234 h 539"/>
                  <a:gd name="T44" fmla="*/ 554 w 1248"/>
                  <a:gd name="T45" fmla="*/ 213 h 539"/>
                  <a:gd name="T46" fmla="*/ 661 w 1248"/>
                  <a:gd name="T47" fmla="*/ 191 h 539"/>
                  <a:gd name="T48" fmla="*/ 889 w 1248"/>
                  <a:gd name="T49" fmla="*/ 153 h 539"/>
                  <a:gd name="T50" fmla="*/ 992 w 1248"/>
                  <a:gd name="T51" fmla="*/ 136 h 539"/>
                  <a:gd name="T52" fmla="*/ 1090 w 1248"/>
                  <a:gd name="T53" fmla="*/ 120 h 539"/>
                  <a:gd name="T54" fmla="*/ 1177 w 1248"/>
                  <a:gd name="T55" fmla="*/ 115 h 539"/>
                  <a:gd name="T56" fmla="*/ 1247 w 1248"/>
                  <a:gd name="T57" fmla="*/ 104 h 539"/>
                  <a:gd name="T58" fmla="*/ 1247 w 1248"/>
                  <a:gd name="T59" fmla="*/ 0 h 539"/>
                  <a:gd name="T60" fmla="*/ 1160 w 1248"/>
                  <a:gd name="T61" fmla="*/ 22 h 539"/>
                  <a:gd name="T62" fmla="*/ 1068 w 1248"/>
                  <a:gd name="T63" fmla="*/ 38 h 539"/>
                  <a:gd name="T64" fmla="*/ 873 w 1248"/>
                  <a:gd name="T65" fmla="*/ 71 h 539"/>
                  <a:gd name="T66" fmla="*/ 672 w 1248"/>
                  <a:gd name="T67" fmla="*/ 93 h 539"/>
                  <a:gd name="T68" fmla="*/ 483 w 1248"/>
                  <a:gd name="T69" fmla="*/ 126 h 539"/>
                  <a:gd name="T70" fmla="*/ 391 w 1248"/>
                  <a:gd name="T71" fmla="*/ 142 h 539"/>
                  <a:gd name="T72" fmla="*/ 309 w 1248"/>
                  <a:gd name="T73" fmla="*/ 158 h 539"/>
                  <a:gd name="T74" fmla="*/ 228 w 1248"/>
                  <a:gd name="T75" fmla="*/ 180 h 539"/>
                  <a:gd name="T76" fmla="*/ 163 w 1248"/>
                  <a:gd name="T77" fmla="*/ 202 h 539"/>
                  <a:gd name="T78" fmla="*/ 103 w 1248"/>
                  <a:gd name="T79" fmla="*/ 229 h 539"/>
                  <a:gd name="T80" fmla="*/ 54 w 1248"/>
                  <a:gd name="T81" fmla="*/ 256 h 539"/>
                  <a:gd name="T82" fmla="*/ 22 w 1248"/>
                  <a:gd name="T83" fmla="*/ 293 h 539"/>
                  <a:gd name="T84" fmla="*/ 0 w 1248"/>
                  <a:gd name="T85" fmla="*/ 331 h 539"/>
                  <a:gd name="T86" fmla="*/ 0 w 1248"/>
                  <a:gd name="T87" fmla="*/ 331 h 539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ahLst/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248" h="539">
                    <a:moveTo>
                      <a:pt x="0" y="332"/>
                    </a:moveTo>
                    <a:lnTo>
                      <a:pt x="0" y="360"/>
                    </a:lnTo>
                    <a:lnTo>
                      <a:pt x="5" y="387"/>
                    </a:lnTo>
                    <a:lnTo>
                      <a:pt x="27" y="414"/>
                    </a:lnTo>
                    <a:lnTo>
                      <a:pt x="54" y="436"/>
                    </a:lnTo>
                    <a:lnTo>
                      <a:pt x="92" y="463"/>
                    </a:lnTo>
                    <a:lnTo>
                      <a:pt x="141" y="490"/>
                    </a:lnTo>
                    <a:lnTo>
                      <a:pt x="195" y="512"/>
                    </a:lnTo>
                    <a:lnTo>
                      <a:pt x="255" y="539"/>
                    </a:lnTo>
                    <a:lnTo>
                      <a:pt x="212" y="517"/>
                    </a:lnTo>
                    <a:lnTo>
                      <a:pt x="179" y="490"/>
                    </a:lnTo>
                    <a:lnTo>
                      <a:pt x="157" y="468"/>
                    </a:lnTo>
                    <a:lnTo>
                      <a:pt x="141" y="447"/>
                    </a:lnTo>
                    <a:lnTo>
                      <a:pt x="136" y="425"/>
                    </a:lnTo>
                    <a:lnTo>
                      <a:pt x="136" y="403"/>
                    </a:lnTo>
                    <a:lnTo>
                      <a:pt x="141" y="381"/>
                    </a:lnTo>
                    <a:lnTo>
                      <a:pt x="157" y="365"/>
                    </a:lnTo>
                    <a:lnTo>
                      <a:pt x="179" y="343"/>
                    </a:lnTo>
                    <a:lnTo>
                      <a:pt x="201" y="327"/>
                    </a:lnTo>
                    <a:lnTo>
                      <a:pt x="266" y="294"/>
                    </a:lnTo>
                    <a:lnTo>
                      <a:pt x="353" y="262"/>
                    </a:lnTo>
                    <a:lnTo>
                      <a:pt x="445" y="234"/>
                    </a:lnTo>
                    <a:lnTo>
                      <a:pt x="554" y="213"/>
                    </a:lnTo>
                    <a:lnTo>
                      <a:pt x="662" y="191"/>
                    </a:lnTo>
                    <a:lnTo>
                      <a:pt x="890" y="153"/>
                    </a:lnTo>
                    <a:lnTo>
                      <a:pt x="993" y="136"/>
                    </a:lnTo>
                    <a:lnTo>
                      <a:pt x="1091" y="120"/>
                    </a:lnTo>
                    <a:lnTo>
                      <a:pt x="1178" y="115"/>
                    </a:lnTo>
                    <a:lnTo>
                      <a:pt x="1248" y="104"/>
                    </a:lnTo>
                    <a:lnTo>
                      <a:pt x="1248" y="0"/>
                    </a:lnTo>
                    <a:lnTo>
                      <a:pt x="1161" y="22"/>
                    </a:lnTo>
                    <a:lnTo>
                      <a:pt x="1069" y="38"/>
                    </a:lnTo>
                    <a:lnTo>
                      <a:pt x="874" y="71"/>
                    </a:lnTo>
                    <a:lnTo>
                      <a:pt x="673" y="93"/>
                    </a:lnTo>
                    <a:lnTo>
                      <a:pt x="483" y="126"/>
                    </a:lnTo>
                    <a:lnTo>
                      <a:pt x="391" y="142"/>
                    </a:lnTo>
                    <a:lnTo>
                      <a:pt x="309" y="158"/>
                    </a:lnTo>
                    <a:lnTo>
                      <a:pt x="228" y="180"/>
                    </a:lnTo>
                    <a:lnTo>
                      <a:pt x="163" y="202"/>
                    </a:lnTo>
                    <a:lnTo>
                      <a:pt x="103" y="229"/>
                    </a:lnTo>
                    <a:lnTo>
                      <a:pt x="54" y="256"/>
                    </a:lnTo>
                    <a:lnTo>
                      <a:pt x="22" y="294"/>
                    </a:lnTo>
                    <a:lnTo>
                      <a:pt x="0" y="332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2C85"/>
                  </a:gs>
                  <a:gs pos="100000">
                    <a:srgbClr val="003399"/>
                  </a:gs>
                </a:gsLst>
                <a:lin ang="135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1033" name="Freeform 10"/>
            <p:cNvSpPr>
              <a:spLocks noChangeArrowheads="1"/>
            </p:cNvSpPr>
            <p:nvPr/>
          </p:nvSpPr>
          <p:spPr bwMode="auto">
            <a:xfrm>
              <a:off x="3322" y="1341"/>
              <a:ext cx="1824" cy="1536"/>
            </a:xfrm>
            <a:custGeom>
              <a:avLst/>
              <a:gdLst>
                <a:gd name="T0" fmla="*/ 780 w 2296"/>
                <a:gd name="T1" fmla="*/ 1109 h 1469"/>
                <a:gd name="T2" fmla="*/ 1078 w 2296"/>
                <a:gd name="T3" fmla="*/ 1058 h 1469"/>
                <a:gd name="T4" fmla="*/ 1324 w 2296"/>
                <a:gd name="T5" fmla="*/ 1001 h 1469"/>
                <a:gd name="T6" fmla="*/ 1522 w 2296"/>
                <a:gd name="T7" fmla="*/ 938 h 1469"/>
                <a:gd name="T8" fmla="*/ 1668 w 2296"/>
                <a:gd name="T9" fmla="*/ 870 h 1469"/>
                <a:gd name="T10" fmla="*/ 1764 w 2296"/>
                <a:gd name="T11" fmla="*/ 790 h 1469"/>
                <a:gd name="T12" fmla="*/ 1815 w 2296"/>
                <a:gd name="T13" fmla="*/ 700 h 1469"/>
                <a:gd name="T14" fmla="*/ 1819 w 2296"/>
                <a:gd name="T15" fmla="*/ 586 h 1469"/>
                <a:gd name="T16" fmla="*/ 1780 w 2296"/>
                <a:gd name="T17" fmla="*/ 478 h 1469"/>
                <a:gd name="T18" fmla="*/ 1703 w 2296"/>
                <a:gd name="T19" fmla="*/ 381 h 1469"/>
                <a:gd name="T20" fmla="*/ 1595 w 2296"/>
                <a:gd name="T21" fmla="*/ 290 h 1469"/>
                <a:gd name="T22" fmla="*/ 1405 w 2296"/>
                <a:gd name="T23" fmla="*/ 164 h 1469"/>
                <a:gd name="T24" fmla="*/ 1281 w 2296"/>
                <a:gd name="T25" fmla="*/ 96 h 1469"/>
                <a:gd name="T26" fmla="*/ 1173 w 2296"/>
                <a:gd name="T27" fmla="*/ 45 h 1469"/>
                <a:gd name="T28" fmla="*/ 1099 w 2296"/>
                <a:gd name="T29" fmla="*/ 10 h 1469"/>
                <a:gd name="T30" fmla="*/ 1069 w 2296"/>
                <a:gd name="T31" fmla="*/ 0 h 1469"/>
                <a:gd name="T32" fmla="*/ 1315 w 2296"/>
                <a:gd name="T33" fmla="*/ 124 h 1469"/>
                <a:gd name="T34" fmla="*/ 1548 w 2296"/>
                <a:gd name="T35" fmla="*/ 267 h 1469"/>
                <a:gd name="T36" fmla="*/ 1643 w 2296"/>
                <a:gd name="T37" fmla="*/ 341 h 1469"/>
                <a:gd name="T38" fmla="*/ 1725 w 2296"/>
                <a:gd name="T39" fmla="*/ 420 h 1469"/>
                <a:gd name="T40" fmla="*/ 1776 w 2296"/>
                <a:gd name="T41" fmla="*/ 500 h 1469"/>
                <a:gd name="T42" fmla="*/ 1798 w 2296"/>
                <a:gd name="T43" fmla="*/ 586 h 1469"/>
                <a:gd name="T44" fmla="*/ 1780 w 2296"/>
                <a:gd name="T45" fmla="*/ 665 h 1469"/>
                <a:gd name="T46" fmla="*/ 1725 w 2296"/>
                <a:gd name="T47" fmla="*/ 734 h 1469"/>
                <a:gd name="T48" fmla="*/ 1638 w 2296"/>
                <a:gd name="T49" fmla="*/ 790 h 1469"/>
                <a:gd name="T50" fmla="*/ 1526 w 2296"/>
                <a:gd name="T51" fmla="*/ 836 h 1469"/>
                <a:gd name="T52" fmla="*/ 1389 w 2296"/>
                <a:gd name="T53" fmla="*/ 881 h 1469"/>
                <a:gd name="T54" fmla="*/ 1073 w 2296"/>
                <a:gd name="T55" fmla="*/ 949 h 1469"/>
                <a:gd name="T56" fmla="*/ 733 w 2296"/>
                <a:gd name="T57" fmla="*/ 1012 h 1469"/>
                <a:gd name="T58" fmla="*/ 414 w 2296"/>
                <a:gd name="T59" fmla="*/ 1075 h 1469"/>
                <a:gd name="T60" fmla="*/ 280 w 2296"/>
                <a:gd name="T61" fmla="*/ 1115 h 1469"/>
                <a:gd name="T62" fmla="*/ 164 w 2296"/>
                <a:gd name="T63" fmla="*/ 1154 h 1469"/>
                <a:gd name="T64" fmla="*/ 73 w 2296"/>
                <a:gd name="T65" fmla="*/ 1200 h 1469"/>
                <a:gd name="T66" fmla="*/ 17 w 2296"/>
                <a:gd name="T67" fmla="*/ 1257 h 1469"/>
                <a:gd name="T68" fmla="*/ 0 w 2296"/>
                <a:gd name="T69" fmla="*/ 1320 h 1469"/>
                <a:gd name="T70" fmla="*/ 21 w 2296"/>
                <a:gd name="T71" fmla="*/ 1388 h 1469"/>
                <a:gd name="T72" fmla="*/ 78 w 2296"/>
                <a:gd name="T73" fmla="*/ 1445 h 1469"/>
                <a:gd name="T74" fmla="*/ 156 w 2296"/>
                <a:gd name="T75" fmla="*/ 1490 h 1469"/>
                <a:gd name="T76" fmla="*/ 259 w 2296"/>
                <a:gd name="T77" fmla="*/ 1536 h 1469"/>
                <a:gd name="T78" fmla="*/ 172 w 2296"/>
                <a:gd name="T79" fmla="*/ 1478 h 1469"/>
                <a:gd name="T80" fmla="*/ 117 w 2296"/>
                <a:gd name="T81" fmla="*/ 1422 h 1469"/>
                <a:gd name="T82" fmla="*/ 95 w 2296"/>
                <a:gd name="T83" fmla="*/ 1366 h 1469"/>
                <a:gd name="T84" fmla="*/ 112 w 2296"/>
                <a:gd name="T85" fmla="*/ 1314 h 1469"/>
                <a:gd name="T86" fmla="*/ 168 w 2296"/>
                <a:gd name="T87" fmla="*/ 1263 h 1469"/>
                <a:gd name="T88" fmla="*/ 272 w 2296"/>
                <a:gd name="T89" fmla="*/ 1217 h 1469"/>
                <a:gd name="T90" fmla="*/ 419 w 2296"/>
                <a:gd name="T91" fmla="*/ 1172 h 1469"/>
                <a:gd name="T92" fmla="*/ 613 w 2296"/>
                <a:gd name="T93" fmla="*/ 1138 h 1469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2296" h="1469">
                  <a:moveTo>
                    <a:pt x="771" y="1088"/>
                  </a:moveTo>
                  <a:lnTo>
                    <a:pt x="982" y="1061"/>
                  </a:lnTo>
                  <a:lnTo>
                    <a:pt x="1178" y="1034"/>
                  </a:lnTo>
                  <a:lnTo>
                    <a:pt x="1357" y="1012"/>
                  </a:lnTo>
                  <a:lnTo>
                    <a:pt x="1520" y="985"/>
                  </a:lnTo>
                  <a:lnTo>
                    <a:pt x="1666" y="957"/>
                  </a:lnTo>
                  <a:lnTo>
                    <a:pt x="1796" y="930"/>
                  </a:lnTo>
                  <a:lnTo>
                    <a:pt x="1916" y="897"/>
                  </a:lnTo>
                  <a:lnTo>
                    <a:pt x="2013" y="870"/>
                  </a:lnTo>
                  <a:lnTo>
                    <a:pt x="2100" y="832"/>
                  </a:lnTo>
                  <a:lnTo>
                    <a:pt x="2171" y="800"/>
                  </a:lnTo>
                  <a:lnTo>
                    <a:pt x="2220" y="756"/>
                  </a:lnTo>
                  <a:lnTo>
                    <a:pt x="2263" y="712"/>
                  </a:lnTo>
                  <a:lnTo>
                    <a:pt x="2285" y="669"/>
                  </a:lnTo>
                  <a:lnTo>
                    <a:pt x="2296" y="614"/>
                  </a:lnTo>
                  <a:lnTo>
                    <a:pt x="2290" y="560"/>
                  </a:lnTo>
                  <a:lnTo>
                    <a:pt x="2269" y="500"/>
                  </a:lnTo>
                  <a:lnTo>
                    <a:pt x="2241" y="457"/>
                  </a:lnTo>
                  <a:lnTo>
                    <a:pt x="2198" y="408"/>
                  </a:lnTo>
                  <a:lnTo>
                    <a:pt x="2144" y="364"/>
                  </a:lnTo>
                  <a:lnTo>
                    <a:pt x="2079" y="321"/>
                  </a:lnTo>
                  <a:lnTo>
                    <a:pt x="2008" y="277"/>
                  </a:lnTo>
                  <a:lnTo>
                    <a:pt x="1927" y="234"/>
                  </a:lnTo>
                  <a:lnTo>
                    <a:pt x="1769" y="157"/>
                  </a:lnTo>
                  <a:lnTo>
                    <a:pt x="1688" y="125"/>
                  </a:lnTo>
                  <a:lnTo>
                    <a:pt x="1612" y="92"/>
                  </a:lnTo>
                  <a:lnTo>
                    <a:pt x="1536" y="65"/>
                  </a:lnTo>
                  <a:lnTo>
                    <a:pt x="1476" y="43"/>
                  </a:lnTo>
                  <a:lnTo>
                    <a:pt x="1422" y="27"/>
                  </a:lnTo>
                  <a:lnTo>
                    <a:pt x="1384" y="10"/>
                  </a:lnTo>
                  <a:lnTo>
                    <a:pt x="1357" y="5"/>
                  </a:lnTo>
                  <a:lnTo>
                    <a:pt x="1346" y="0"/>
                  </a:lnTo>
                  <a:lnTo>
                    <a:pt x="1498" y="54"/>
                  </a:lnTo>
                  <a:lnTo>
                    <a:pt x="1655" y="119"/>
                  </a:lnTo>
                  <a:lnTo>
                    <a:pt x="1807" y="185"/>
                  </a:lnTo>
                  <a:lnTo>
                    <a:pt x="1948" y="255"/>
                  </a:lnTo>
                  <a:lnTo>
                    <a:pt x="2013" y="288"/>
                  </a:lnTo>
                  <a:lnTo>
                    <a:pt x="2068" y="326"/>
                  </a:lnTo>
                  <a:lnTo>
                    <a:pt x="2122" y="364"/>
                  </a:lnTo>
                  <a:lnTo>
                    <a:pt x="2171" y="402"/>
                  </a:lnTo>
                  <a:lnTo>
                    <a:pt x="2209" y="440"/>
                  </a:lnTo>
                  <a:lnTo>
                    <a:pt x="2236" y="478"/>
                  </a:lnTo>
                  <a:lnTo>
                    <a:pt x="2252" y="522"/>
                  </a:lnTo>
                  <a:lnTo>
                    <a:pt x="2263" y="560"/>
                  </a:lnTo>
                  <a:lnTo>
                    <a:pt x="2258" y="598"/>
                  </a:lnTo>
                  <a:lnTo>
                    <a:pt x="2241" y="636"/>
                  </a:lnTo>
                  <a:lnTo>
                    <a:pt x="2214" y="669"/>
                  </a:lnTo>
                  <a:lnTo>
                    <a:pt x="2171" y="702"/>
                  </a:lnTo>
                  <a:lnTo>
                    <a:pt x="2122" y="729"/>
                  </a:lnTo>
                  <a:lnTo>
                    <a:pt x="2062" y="756"/>
                  </a:lnTo>
                  <a:lnTo>
                    <a:pt x="1997" y="778"/>
                  </a:lnTo>
                  <a:lnTo>
                    <a:pt x="1921" y="800"/>
                  </a:lnTo>
                  <a:lnTo>
                    <a:pt x="1834" y="821"/>
                  </a:lnTo>
                  <a:lnTo>
                    <a:pt x="1748" y="843"/>
                  </a:lnTo>
                  <a:lnTo>
                    <a:pt x="1552" y="876"/>
                  </a:lnTo>
                  <a:lnTo>
                    <a:pt x="1351" y="908"/>
                  </a:lnTo>
                  <a:lnTo>
                    <a:pt x="1134" y="941"/>
                  </a:lnTo>
                  <a:lnTo>
                    <a:pt x="923" y="968"/>
                  </a:lnTo>
                  <a:lnTo>
                    <a:pt x="716" y="995"/>
                  </a:lnTo>
                  <a:lnTo>
                    <a:pt x="521" y="1028"/>
                  </a:lnTo>
                  <a:lnTo>
                    <a:pt x="434" y="1044"/>
                  </a:lnTo>
                  <a:lnTo>
                    <a:pt x="353" y="1066"/>
                  </a:lnTo>
                  <a:lnTo>
                    <a:pt x="277" y="1082"/>
                  </a:lnTo>
                  <a:lnTo>
                    <a:pt x="206" y="1104"/>
                  </a:lnTo>
                  <a:lnTo>
                    <a:pt x="147" y="1126"/>
                  </a:lnTo>
                  <a:lnTo>
                    <a:pt x="92" y="1148"/>
                  </a:lnTo>
                  <a:lnTo>
                    <a:pt x="54" y="1175"/>
                  </a:lnTo>
                  <a:lnTo>
                    <a:pt x="22" y="1202"/>
                  </a:lnTo>
                  <a:lnTo>
                    <a:pt x="6" y="1229"/>
                  </a:lnTo>
                  <a:lnTo>
                    <a:pt x="0" y="1262"/>
                  </a:lnTo>
                  <a:lnTo>
                    <a:pt x="11" y="1295"/>
                  </a:lnTo>
                  <a:lnTo>
                    <a:pt x="27" y="1327"/>
                  </a:lnTo>
                  <a:lnTo>
                    <a:pt x="54" y="1355"/>
                  </a:lnTo>
                  <a:lnTo>
                    <a:pt x="98" y="1382"/>
                  </a:lnTo>
                  <a:lnTo>
                    <a:pt x="141" y="1404"/>
                  </a:lnTo>
                  <a:lnTo>
                    <a:pt x="196" y="1425"/>
                  </a:lnTo>
                  <a:lnTo>
                    <a:pt x="261" y="1447"/>
                  </a:lnTo>
                  <a:lnTo>
                    <a:pt x="326" y="1469"/>
                  </a:lnTo>
                  <a:lnTo>
                    <a:pt x="266" y="1442"/>
                  </a:lnTo>
                  <a:lnTo>
                    <a:pt x="217" y="1414"/>
                  </a:lnTo>
                  <a:lnTo>
                    <a:pt x="174" y="1387"/>
                  </a:lnTo>
                  <a:lnTo>
                    <a:pt x="147" y="1360"/>
                  </a:lnTo>
                  <a:lnTo>
                    <a:pt x="125" y="1333"/>
                  </a:lnTo>
                  <a:lnTo>
                    <a:pt x="120" y="1306"/>
                  </a:lnTo>
                  <a:lnTo>
                    <a:pt x="125" y="1278"/>
                  </a:lnTo>
                  <a:lnTo>
                    <a:pt x="141" y="1257"/>
                  </a:lnTo>
                  <a:lnTo>
                    <a:pt x="174" y="1229"/>
                  </a:lnTo>
                  <a:lnTo>
                    <a:pt x="212" y="1208"/>
                  </a:lnTo>
                  <a:lnTo>
                    <a:pt x="272" y="1186"/>
                  </a:lnTo>
                  <a:lnTo>
                    <a:pt x="342" y="1164"/>
                  </a:lnTo>
                  <a:lnTo>
                    <a:pt x="423" y="1142"/>
                  </a:lnTo>
                  <a:lnTo>
                    <a:pt x="527" y="1121"/>
                  </a:lnTo>
                  <a:lnTo>
                    <a:pt x="641" y="1104"/>
                  </a:lnTo>
                  <a:lnTo>
                    <a:pt x="771" y="1088"/>
                  </a:lnTo>
                  <a:close/>
                </a:path>
              </a:pathLst>
            </a:custGeom>
            <a:gradFill rotWithShape="0">
              <a:gsLst>
                <a:gs pos="0">
                  <a:srgbClr val="002B81"/>
                </a:gs>
                <a:gs pos="100000">
                  <a:srgbClr val="0033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4" name="Freeform 11"/>
            <p:cNvSpPr>
              <a:spLocks noChangeArrowheads="1"/>
            </p:cNvSpPr>
            <p:nvPr/>
          </p:nvSpPr>
          <p:spPr bwMode="auto">
            <a:xfrm>
              <a:off x="0" y="0"/>
              <a:ext cx="5757" cy="1775"/>
            </a:xfrm>
            <a:custGeom>
              <a:avLst/>
              <a:gdLst>
                <a:gd name="T0" fmla="*/ 0 w 5740"/>
                <a:gd name="T1" fmla="*/ 0 h 1906"/>
                <a:gd name="T2" fmla="*/ 0 w 5740"/>
                <a:gd name="T3" fmla="*/ 1775 h 1906"/>
                <a:gd name="T4" fmla="*/ 5757 w 5740"/>
                <a:gd name="T5" fmla="*/ 1775 h 1906"/>
                <a:gd name="T6" fmla="*/ 5757 w 5740"/>
                <a:gd name="T7" fmla="*/ 0 h 1906"/>
                <a:gd name="T8" fmla="*/ 0 w 5740"/>
                <a:gd name="T9" fmla="*/ 0 h 1906"/>
                <a:gd name="T10" fmla="*/ 0 w 5740"/>
                <a:gd name="T11" fmla="*/ 0 h 190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740" h="1906">
                  <a:moveTo>
                    <a:pt x="0" y="0"/>
                  </a:moveTo>
                  <a:lnTo>
                    <a:pt x="0" y="1906"/>
                  </a:lnTo>
                  <a:lnTo>
                    <a:pt x="5740" y="1906"/>
                  </a:lnTo>
                  <a:lnTo>
                    <a:pt x="574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3399"/>
                </a:gs>
                <a:gs pos="100000">
                  <a:srgbClr val="000514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036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8588"/>
            <a:ext cx="8228013" cy="1433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Klikněte pro úpravu formátu textu nadpisu</a:t>
            </a:r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4013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mtClean="0">
                <a:solidFill>
                  <a:srgbClr val="000000"/>
                </a:solidFill>
                <a:cs typeface="Segoe UI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8" name="Rectangle 1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8013" cy="452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Klikněte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 b="1">
          <a:solidFill>
            <a:srgbClr val="E5E5FF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 b="1">
          <a:solidFill>
            <a:srgbClr val="E5E5FF"/>
          </a:solidFill>
          <a:effectLst>
            <a:outerShdw blurRad="38100" dist="38100" dir="2700000" algn="tl">
              <a:srgbClr val="000000"/>
            </a:outerShdw>
          </a:effectLst>
          <a:latin typeface="Garamond" pitchFamily="16" charset="0"/>
          <a:cs typeface="Arial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 b="1">
          <a:solidFill>
            <a:srgbClr val="E5E5FF"/>
          </a:solidFill>
          <a:effectLst>
            <a:outerShdw blurRad="38100" dist="38100" dir="2700000" algn="tl">
              <a:srgbClr val="000000"/>
            </a:outerShdw>
          </a:effectLst>
          <a:latin typeface="Garamond" pitchFamily="16" charset="0"/>
          <a:cs typeface="Arial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 b="1">
          <a:solidFill>
            <a:srgbClr val="E5E5FF"/>
          </a:solidFill>
          <a:effectLst>
            <a:outerShdw blurRad="38100" dist="38100" dir="2700000" algn="tl">
              <a:srgbClr val="000000"/>
            </a:outerShdw>
          </a:effectLst>
          <a:latin typeface="Garamond" pitchFamily="16" charset="0"/>
          <a:cs typeface="Arial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 b="1">
          <a:solidFill>
            <a:srgbClr val="E5E5FF"/>
          </a:solidFill>
          <a:effectLst>
            <a:outerShdw blurRad="38100" dist="38100" dir="2700000" algn="tl">
              <a:srgbClr val="000000"/>
            </a:outerShdw>
          </a:effectLst>
          <a:latin typeface="Garamond" pitchFamily="16" charset="0"/>
          <a:cs typeface="Arial" charset="0"/>
        </a:defRPr>
      </a:lvl5pPr>
      <a:lvl6pPr marL="25146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 b="1">
          <a:solidFill>
            <a:srgbClr val="E5E5FF"/>
          </a:solidFill>
          <a:effectLst>
            <a:outerShdw blurRad="38100" dist="38100" dir="2700000" algn="tl">
              <a:srgbClr val="000000"/>
            </a:outerShdw>
          </a:effectLst>
          <a:latin typeface="Garamond" pitchFamily="16" charset="0"/>
          <a:cs typeface="Arial" charset="0"/>
        </a:defRPr>
      </a:lvl6pPr>
      <a:lvl7pPr marL="29718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 b="1">
          <a:solidFill>
            <a:srgbClr val="E5E5FF"/>
          </a:solidFill>
          <a:effectLst>
            <a:outerShdw blurRad="38100" dist="38100" dir="2700000" algn="tl">
              <a:srgbClr val="000000"/>
            </a:outerShdw>
          </a:effectLst>
          <a:latin typeface="Garamond" pitchFamily="16" charset="0"/>
          <a:cs typeface="Arial" charset="0"/>
        </a:defRPr>
      </a:lvl7pPr>
      <a:lvl8pPr marL="34290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 b="1">
          <a:solidFill>
            <a:srgbClr val="E5E5FF"/>
          </a:solidFill>
          <a:effectLst>
            <a:outerShdw blurRad="38100" dist="38100" dir="2700000" algn="tl">
              <a:srgbClr val="000000"/>
            </a:outerShdw>
          </a:effectLst>
          <a:latin typeface="Garamond" pitchFamily="16" charset="0"/>
          <a:cs typeface="Arial" charset="0"/>
        </a:defRPr>
      </a:lvl8pPr>
      <a:lvl9pPr marL="38862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 b="1">
          <a:solidFill>
            <a:srgbClr val="E5E5FF"/>
          </a:solidFill>
          <a:effectLst>
            <a:outerShdw blurRad="38100" dist="38100" dir="2700000" algn="tl">
              <a:srgbClr val="000000"/>
            </a:outerShdw>
          </a:effectLst>
          <a:latin typeface="Garamond" pitchFamily="16" charset="0"/>
          <a:cs typeface="Arial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Group 1"/>
          <p:cNvGrpSpPr>
            <a:grpSpLocks/>
          </p:cNvGrpSpPr>
          <p:nvPr/>
        </p:nvGrpSpPr>
        <p:grpSpPr bwMode="auto">
          <a:xfrm>
            <a:off x="0" y="0"/>
            <a:ext cx="9139238" cy="6848475"/>
            <a:chOff x="0" y="0"/>
            <a:chExt cx="5757" cy="4314"/>
          </a:xfrm>
        </p:grpSpPr>
        <p:grpSp>
          <p:nvGrpSpPr>
            <p:cNvPr id="2055" name="Group 2"/>
            <p:cNvGrpSpPr>
              <a:grpSpLocks/>
            </p:cNvGrpSpPr>
            <p:nvPr/>
          </p:nvGrpSpPr>
          <p:grpSpPr bwMode="auto">
            <a:xfrm>
              <a:off x="1728" y="2230"/>
              <a:ext cx="4026" cy="2084"/>
              <a:chOff x="1728" y="2230"/>
              <a:chExt cx="4026" cy="2084"/>
            </a:xfrm>
          </p:grpSpPr>
          <p:sp>
            <p:nvSpPr>
              <p:cNvPr id="2" name="Freeform 3"/>
              <p:cNvSpPr>
                <a:spLocks noChangeArrowheads="1"/>
              </p:cNvSpPr>
              <p:nvPr/>
            </p:nvSpPr>
            <p:spPr bwMode="auto">
              <a:xfrm>
                <a:off x="1728" y="2644"/>
                <a:ext cx="2881" cy="1670"/>
              </a:xfrm>
              <a:custGeom>
                <a:avLst/>
                <a:gdLst>
                  <a:gd name="T0" fmla="*/ 2739 w 2882"/>
                  <a:gd name="T1" fmla="*/ 528 h 1671"/>
                  <a:gd name="T2" fmla="*/ 2631 w 2882"/>
                  <a:gd name="T3" fmla="*/ 484 h 1671"/>
                  <a:gd name="T4" fmla="*/ 2479 w 2882"/>
                  <a:gd name="T5" fmla="*/ 424 h 1671"/>
                  <a:gd name="T6" fmla="*/ 2202 w 2882"/>
                  <a:gd name="T7" fmla="*/ 343 h 1671"/>
                  <a:gd name="T8" fmla="*/ 1969 w 2882"/>
                  <a:gd name="T9" fmla="*/ 277 h 1671"/>
                  <a:gd name="T10" fmla="*/ 1806 w 2882"/>
                  <a:gd name="T11" fmla="*/ 212 h 1671"/>
                  <a:gd name="T12" fmla="*/ 1692 w 2882"/>
                  <a:gd name="T13" fmla="*/ 152 h 1671"/>
                  <a:gd name="T14" fmla="*/ 1627 w 2882"/>
                  <a:gd name="T15" fmla="*/ 103 h 1671"/>
                  <a:gd name="T16" fmla="*/ 1589 w 2882"/>
                  <a:gd name="T17" fmla="*/ 60 h 1671"/>
                  <a:gd name="T18" fmla="*/ 1578 w 2882"/>
                  <a:gd name="T19" fmla="*/ 27 h 1671"/>
                  <a:gd name="T20" fmla="*/ 1584 w 2882"/>
                  <a:gd name="T21" fmla="*/ 0 h 1671"/>
                  <a:gd name="T22" fmla="*/ 1556 w 2882"/>
                  <a:gd name="T23" fmla="*/ 49 h 1671"/>
                  <a:gd name="T24" fmla="*/ 1567 w 2882"/>
                  <a:gd name="T25" fmla="*/ 98 h 1671"/>
                  <a:gd name="T26" fmla="*/ 1616 w 2882"/>
                  <a:gd name="T27" fmla="*/ 141 h 1671"/>
                  <a:gd name="T28" fmla="*/ 1687 w 2882"/>
                  <a:gd name="T29" fmla="*/ 185 h 1671"/>
                  <a:gd name="T30" fmla="*/ 1790 w 2882"/>
                  <a:gd name="T31" fmla="*/ 228 h 1671"/>
                  <a:gd name="T32" fmla="*/ 2039 w 2882"/>
                  <a:gd name="T33" fmla="*/ 310 h 1671"/>
                  <a:gd name="T34" fmla="*/ 2284 w 2882"/>
                  <a:gd name="T35" fmla="*/ 381 h 1671"/>
                  <a:gd name="T36" fmla="*/ 2463 w 2882"/>
                  <a:gd name="T37" fmla="*/ 435 h 1671"/>
                  <a:gd name="T38" fmla="*/ 2604 w 2882"/>
                  <a:gd name="T39" fmla="*/ 484 h 1671"/>
                  <a:gd name="T40" fmla="*/ 2707 w 2882"/>
                  <a:gd name="T41" fmla="*/ 528 h 1671"/>
                  <a:gd name="T42" fmla="*/ 2767 w 2882"/>
                  <a:gd name="T43" fmla="*/ 560 h 1671"/>
                  <a:gd name="T44" fmla="*/ 2794 w 2882"/>
                  <a:gd name="T45" fmla="*/ 593 h 1671"/>
                  <a:gd name="T46" fmla="*/ 2794 w 2882"/>
                  <a:gd name="T47" fmla="*/ 642 h 1671"/>
                  <a:gd name="T48" fmla="*/ 2761 w 2882"/>
                  <a:gd name="T49" fmla="*/ 691 h 1671"/>
                  <a:gd name="T50" fmla="*/ 2691 w 2882"/>
                  <a:gd name="T51" fmla="*/ 735 h 1671"/>
                  <a:gd name="T52" fmla="*/ 2588 w 2882"/>
                  <a:gd name="T53" fmla="*/ 778 h 1671"/>
                  <a:gd name="T54" fmla="*/ 2457 w 2882"/>
                  <a:gd name="T55" fmla="*/ 822 h 1671"/>
                  <a:gd name="T56" fmla="*/ 2300 w 2882"/>
                  <a:gd name="T57" fmla="*/ 864 h 1671"/>
                  <a:gd name="T58" fmla="*/ 2029 w 2882"/>
                  <a:gd name="T59" fmla="*/ 929 h 1671"/>
                  <a:gd name="T60" fmla="*/ 1605 w 2882"/>
                  <a:gd name="T61" fmla="*/ 1033 h 1671"/>
                  <a:gd name="T62" fmla="*/ 1145 w 2882"/>
                  <a:gd name="T63" fmla="*/ 1163 h 1671"/>
                  <a:gd name="T64" fmla="*/ 673 w 2882"/>
                  <a:gd name="T65" fmla="*/ 1327 h 1671"/>
                  <a:gd name="T66" fmla="*/ 217 w 2882"/>
                  <a:gd name="T67" fmla="*/ 1544 h 1671"/>
                  <a:gd name="T68" fmla="*/ 353 w 2882"/>
                  <a:gd name="T69" fmla="*/ 1670 h 1671"/>
                  <a:gd name="T70" fmla="*/ 754 w 2882"/>
                  <a:gd name="T71" fmla="*/ 1468 h 1671"/>
                  <a:gd name="T72" fmla="*/ 1145 w 2882"/>
                  <a:gd name="T73" fmla="*/ 1310 h 1671"/>
                  <a:gd name="T74" fmla="*/ 1518 w 2882"/>
                  <a:gd name="T75" fmla="*/ 1185 h 1671"/>
                  <a:gd name="T76" fmla="*/ 1860 w 2882"/>
                  <a:gd name="T77" fmla="*/ 1082 h 1671"/>
                  <a:gd name="T78" fmla="*/ 2164 w 2882"/>
                  <a:gd name="T79" fmla="*/ 1006 h 1671"/>
                  <a:gd name="T80" fmla="*/ 2425 w 2882"/>
                  <a:gd name="T81" fmla="*/ 946 h 1671"/>
                  <a:gd name="T82" fmla="*/ 2625 w 2882"/>
                  <a:gd name="T83" fmla="*/ 891 h 1671"/>
                  <a:gd name="T84" fmla="*/ 2761 w 2882"/>
                  <a:gd name="T85" fmla="*/ 837 h 1671"/>
                  <a:gd name="T86" fmla="*/ 2826 w 2882"/>
                  <a:gd name="T87" fmla="*/ 794 h 1671"/>
                  <a:gd name="T88" fmla="*/ 2864 w 2882"/>
                  <a:gd name="T89" fmla="*/ 745 h 1671"/>
                  <a:gd name="T90" fmla="*/ 2881 w 2882"/>
                  <a:gd name="T91" fmla="*/ 702 h 1671"/>
                  <a:gd name="T92" fmla="*/ 2853 w 2882"/>
                  <a:gd name="T93" fmla="*/ 620 h 1671"/>
                  <a:gd name="T94" fmla="*/ 2799 w 2882"/>
                  <a:gd name="T95" fmla="*/ 560 h 1671"/>
                  <a:gd name="T96" fmla="*/ 2772 w 2882"/>
                  <a:gd name="T97" fmla="*/ 544 h 1671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</a:gdLst>
                <a:ahLst/>
                <a:cxnLst>
                  <a:cxn ang="T98">
                    <a:pos x="T0" y="T1"/>
                  </a:cxn>
                  <a:cxn ang="T99">
                    <a:pos x="T2" y="T3"/>
                  </a:cxn>
                  <a:cxn ang="T100">
                    <a:pos x="T4" y="T5"/>
                  </a:cxn>
                  <a:cxn ang="T101">
                    <a:pos x="T6" y="T7"/>
                  </a:cxn>
                  <a:cxn ang="T102">
                    <a:pos x="T8" y="T9"/>
                  </a:cxn>
                  <a:cxn ang="T103">
                    <a:pos x="T10" y="T11"/>
                  </a:cxn>
                  <a:cxn ang="T104">
                    <a:pos x="T12" y="T13"/>
                  </a:cxn>
                  <a:cxn ang="T105">
                    <a:pos x="T14" y="T15"/>
                  </a:cxn>
                  <a:cxn ang="T106">
                    <a:pos x="T16" y="T17"/>
                  </a:cxn>
                  <a:cxn ang="T107">
                    <a:pos x="T18" y="T19"/>
                  </a:cxn>
                  <a:cxn ang="T108">
                    <a:pos x="T20" y="T21"/>
                  </a:cxn>
                  <a:cxn ang="T109">
                    <a:pos x="T22" y="T23"/>
                  </a:cxn>
                  <a:cxn ang="T110">
                    <a:pos x="T24" y="T25"/>
                  </a:cxn>
                  <a:cxn ang="T111">
                    <a:pos x="T26" y="T27"/>
                  </a:cxn>
                  <a:cxn ang="T112">
                    <a:pos x="T28" y="T29"/>
                  </a:cxn>
                  <a:cxn ang="T113">
                    <a:pos x="T30" y="T31"/>
                  </a:cxn>
                  <a:cxn ang="T114">
                    <a:pos x="T32" y="T33"/>
                  </a:cxn>
                  <a:cxn ang="T115">
                    <a:pos x="T34" y="T35"/>
                  </a:cxn>
                  <a:cxn ang="T116">
                    <a:pos x="T36" y="T37"/>
                  </a:cxn>
                  <a:cxn ang="T117">
                    <a:pos x="T38" y="T39"/>
                  </a:cxn>
                  <a:cxn ang="T118">
                    <a:pos x="T40" y="T41"/>
                  </a:cxn>
                  <a:cxn ang="T119">
                    <a:pos x="T42" y="T43"/>
                  </a:cxn>
                  <a:cxn ang="T120">
                    <a:pos x="T44" y="T45"/>
                  </a:cxn>
                  <a:cxn ang="T121">
                    <a:pos x="T46" y="T47"/>
                  </a:cxn>
                  <a:cxn ang="T122">
                    <a:pos x="T48" y="T49"/>
                  </a:cxn>
                  <a:cxn ang="T123">
                    <a:pos x="T50" y="T51"/>
                  </a:cxn>
                  <a:cxn ang="T124">
                    <a:pos x="T52" y="T53"/>
                  </a:cxn>
                  <a:cxn ang="T125">
                    <a:pos x="T54" y="T55"/>
                  </a:cxn>
                  <a:cxn ang="T126">
                    <a:pos x="T56" y="T57"/>
                  </a:cxn>
                  <a:cxn ang="T127">
                    <a:pos x="T58" y="T59"/>
                  </a:cxn>
                  <a:cxn ang="T128">
                    <a:pos x="T60" y="T61"/>
                  </a:cxn>
                  <a:cxn ang="T129">
                    <a:pos x="T62" y="T63"/>
                  </a:cxn>
                  <a:cxn ang="T130">
                    <a:pos x="T64" y="T65"/>
                  </a:cxn>
                  <a:cxn ang="T131">
                    <a:pos x="T66" y="T67"/>
                  </a:cxn>
                  <a:cxn ang="T132">
                    <a:pos x="T68" y="T69"/>
                  </a:cxn>
                  <a:cxn ang="T133">
                    <a:pos x="T70" y="T71"/>
                  </a:cxn>
                  <a:cxn ang="T134">
                    <a:pos x="T72" y="T73"/>
                  </a:cxn>
                  <a:cxn ang="T135">
                    <a:pos x="T74" y="T75"/>
                  </a:cxn>
                  <a:cxn ang="T136">
                    <a:pos x="T76" y="T77"/>
                  </a:cxn>
                  <a:cxn ang="T137">
                    <a:pos x="T78" y="T79"/>
                  </a:cxn>
                  <a:cxn ang="T138">
                    <a:pos x="T80" y="T81"/>
                  </a:cxn>
                  <a:cxn ang="T139">
                    <a:pos x="T82" y="T83"/>
                  </a:cxn>
                  <a:cxn ang="T140">
                    <a:pos x="T84" y="T85"/>
                  </a:cxn>
                  <a:cxn ang="T141">
                    <a:pos x="T86" y="T87"/>
                  </a:cxn>
                  <a:cxn ang="T142">
                    <a:pos x="T88" y="T89"/>
                  </a:cxn>
                  <a:cxn ang="T143">
                    <a:pos x="T90" y="T91"/>
                  </a:cxn>
                  <a:cxn ang="T144">
                    <a:pos x="T92" y="T93"/>
                  </a:cxn>
                  <a:cxn ang="T145">
                    <a:pos x="T94" y="T95"/>
                  </a:cxn>
                  <a:cxn ang="T146">
                    <a:pos x="T96" y="T97"/>
                  </a:cxn>
                </a:cxnLst>
                <a:rect l="0" t="0" r="r" b="b"/>
                <a:pathLst>
                  <a:path w="2882" h="1671">
                    <a:moveTo>
                      <a:pt x="2773" y="544"/>
                    </a:moveTo>
                    <a:lnTo>
                      <a:pt x="2740" y="528"/>
                    </a:lnTo>
                    <a:lnTo>
                      <a:pt x="2692" y="506"/>
                    </a:lnTo>
                    <a:lnTo>
                      <a:pt x="2632" y="484"/>
                    </a:lnTo>
                    <a:lnTo>
                      <a:pt x="2561" y="457"/>
                    </a:lnTo>
                    <a:lnTo>
                      <a:pt x="2480" y="424"/>
                    </a:lnTo>
                    <a:lnTo>
                      <a:pt x="2388" y="397"/>
                    </a:lnTo>
                    <a:lnTo>
                      <a:pt x="2203" y="343"/>
                    </a:lnTo>
                    <a:lnTo>
                      <a:pt x="2078" y="310"/>
                    </a:lnTo>
                    <a:lnTo>
                      <a:pt x="1970" y="277"/>
                    </a:lnTo>
                    <a:lnTo>
                      <a:pt x="1878" y="245"/>
                    </a:lnTo>
                    <a:lnTo>
                      <a:pt x="1807" y="212"/>
                    </a:lnTo>
                    <a:lnTo>
                      <a:pt x="1742" y="179"/>
                    </a:lnTo>
                    <a:lnTo>
                      <a:pt x="1693" y="152"/>
                    </a:lnTo>
                    <a:lnTo>
                      <a:pt x="1655" y="125"/>
                    </a:lnTo>
                    <a:lnTo>
                      <a:pt x="1628" y="103"/>
                    </a:lnTo>
                    <a:lnTo>
                      <a:pt x="1606" y="81"/>
                    </a:lnTo>
                    <a:lnTo>
                      <a:pt x="1590" y="60"/>
                    </a:lnTo>
                    <a:lnTo>
                      <a:pt x="1585" y="43"/>
                    </a:lnTo>
                    <a:lnTo>
                      <a:pt x="1579" y="27"/>
                    </a:lnTo>
                    <a:lnTo>
                      <a:pt x="1585" y="5"/>
                    </a:lnTo>
                    <a:lnTo>
                      <a:pt x="1585" y="0"/>
                    </a:lnTo>
                    <a:lnTo>
                      <a:pt x="1568" y="27"/>
                    </a:lnTo>
                    <a:lnTo>
                      <a:pt x="1557" y="49"/>
                    </a:lnTo>
                    <a:lnTo>
                      <a:pt x="1557" y="76"/>
                    </a:lnTo>
                    <a:lnTo>
                      <a:pt x="1568" y="98"/>
                    </a:lnTo>
                    <a:lnTo>
                      <a:pt x="1590" y="120"/>
                    </a:lnTo>
                    <a:lnTo>
                      <a:pt x="1617" y="141"/>
                    </a:lnTo>
                    <a:lnTo>
                      <a:pt x="1650" y="163"/>
                    </a:lnTo>
                    <a:lnTo>
                      <a:pt x="1688" y="185"/>
                    </a:lnTo>
                    <a:lnTo>
                      <a:pt x="1737" y="207"/>
                    </a:lnTo>
                    <a:lnTo>
                      <a:pt x="1791" y="228"/>
                    </a:lnTo>
                    <a:lnTo>
                      <a:pt x="1905" y="267"/>
                    </a:lnTo>
                    <a:lnTo>
                      <a:pt x="2040" y="310"/>
                    </a:lnTo>
                    <a:lnTo>
                      <a:pt x="2182" y="348"/>
                    </a:lnTo>
                    <a:lnTo>
                      <a:pt x="2285" y="381"/>
                    </a:lnTo>
                    <a:lnTo>
                      <a:pt x="2382" y="408"/>
                    </a:lnTo>
                    <a:lnTo>
                      <a:pt x="2464" y="435"/>
                    </a:lnTo>
                    <a:lnTo>
                      <a:pt x="2540" y="462"/>
                    </a:lnTo>
                    <a:lnTo>
                      <a:pt x="2605" y="484"/>
                    </a:lnTo>
                    <a:lnTo>
                      <a:pt x="2659" y="506"/>
                    </a:lnTo>
                    <a:lnTo>
                      <a:pt x="2708" y="528"/>
                    </a:lnTo>
                    <a:lnTo>
                      <a:pt x="2740" y="544"/>
                    </a:lnTo>
                    <a:lnTo>
                      <a:pt x="2768" y="560"/>
                    </a:lnTo>
                    <a:lnTo>
                      <a:pt x="2784" y="577"/>
                    </a:lnTo>
                    <a:lnTo>
                      <a:pt x="2795" y="593"/>
                    </a:lnTo>
                    <a:lnTo>
                      <a:pt x="2800" y="615"/>
                    </a:lnTo>
                    <a:lnTo>
                      <a:pt x="2795" y="642"/>
                    </a:lnTo>
                    <a:lnTo>
                      <a:pt x="2784" y="664"/>
                    </a:lnTo>
                    <a:lnTo>
                      <a:pt x="2762" y="691"/>
                    </a:lnTo>
                    <a:lnTo>
                      <a:pt x="2730" y="713"/>
                    </a:lnTo>
                    <a:lnTo>
                      <a:pt x="2692" y="735"/>
                    </a:lnTo>
                    <a:lnTo>
                      <a:pt x="2643" y="756"/>
                    </a:lnTo>
                    <a:lnTo>
                      <a:pt x="2589" y="778"/>
                    </a:lnTo>
                    <a:lnTo>
                      <a:pt x="2529" y="800"/>
                    </a:lnTo>
                    <a:lnTo>
                      <a:pt x="2458" y="822"/>
                    </a:lnTo>
                    <a:lnTo>
                      <a:pt x="2382" y="843"/>
                    </a:lnTo>
                    <a:lnTo>
                      <a:pt x="2301" y="865"/>
                    </a:lnTo>
                    <a:lnTo>
                      <a:pt x="2214" y="887"/>
                    </a:lnTo>
                    <a:lnTo>
                      <a:pt x="2030" y="930"/>
                    </a:lnTo>
                    <a:lnTo>
                      <a:pt x="1823" y="979"/>
                    </a:lnTo>
                    <a:lnTo>
                      <a:pt x="1606" y="1034"/>
                    </a:lnTo>
                    <a:lnTo>
                      <a:pt x="1378" y="1094"/>
                    </a:lnTo>
                    <a:lnTo>
                      <a:pt x="1145" y="1164"/>
                    </a:lnTo>
                    <a:lnTo>
                      <a:pt x="912" y="1241"/>
                    </a:lnTo>
                    <a:lnTo>
                      <a:pt x="673" y="1328"/>
                    </a:lnTo>
                    <a:lnTo>
                      <a:pt x="440" y="1431"/>
                    </a:lnTo>
                    <a:lnTo>
                      <a:pt x="217" y="1545"/>
                    </a:lnTo>
                    <a:lnTo>
                      <a:pt x="0" y="1671"/>
                    </a:lnTo>
                    <a:lnTo>
                      <a:pt x="353" y="1671"/>
                    </a:lnTo>
                    <a:lnTo>
                      <a:pt x="554" y="1567"/>
                    </a:lnTo>
                    <a:lnTo>
                      <a:pt x="754" y="1469"/>
                    </a:lnTo>
                    <a:lnTo>
                      <a:pt x="955" y="1388"/>
                    </a:lnTo>
                    <a:lnTo>
                      <a:pt x="1145" y="1311"/>
                    </a:lnTo>
                    <a:lnTo>
                      <a:pt x="1335" y="1241"/>
                    </a:lnTo>
                    <a:lnTo>
                      <a:pt x="1519" y="1186"/>
                    </a:lnTo>
                    <a:lnTo>
                      <a:pt x="1693" y="1132"/>
                    </a:lnTo>
                    <a:lnTo>
                      <a:pt x="1861" y="1083"/>
                    </a:lnTo>
                    <a:lnTo>
                      <a:pt x="2019" y="1045"/>
                    </a:lnTo>
                    <a:lnTo>
                      <a:pt x="2165" y="1007"/>
                    </a:lnTo>
                    <a:lnTo>
                      <a:pt x="2301" y="974"/>
                    </a:lnTo>
                    <a:lnTo>
                      <a:pt x="2426" y="947"/>
                    </a:lnTo>
                    <a:lnTo>
                      <a:pt x="2534" y="914"/>
                    </a:lnTo>
                    <a:lnTo>
                      <a:pt x="2626" y="892"/>
                    </a:lnTo>
                    <a:lnTo>
                      <a:pt x="2702" y="865"/>
                    </a:lnTo>
                    <a:lnTo>
                      <a:pt x="2762" y="838"/>
                    </a:lnTo>
                    <a:lnTo>
                      <a:pt x="2800" y="816"/>
                    </a:lnTo>
                    <a:lnTo>
                      <a:pt x="2827" y="794"/>
                    </a:lnTo>
                    <a:lnTo>
                      <a:pt x="2849" y="767"/>
                    </a:lnTo>
                    <a:lnTo>
                      <a:pt x="2865" y="745"/>
                    </a:lnTo>
                    <a:lnTo>
                      <a:pt x="2876" y="724"/>
                    </a:lnTo>
                    <a:lnTo>
                      <a:pt x="2882" y="702"/>
                    </a:lnTo>
                    <a:lnTo>
                      <a:pt x="2876" y="658"/>
                    </a:lnTo>
                    <a:lnTo>
                      <a:pt x="2854" y="620"/>
                    </a:lnTo>
                    <a:lnTo>
                      <a:pt x="2833" y="588"/>
                    </a:lnTo>
                    <a:lnTo>
                      <a:pt x="2800" y="560"/>
                    </a:lnTo>
                    <a:lnTo>
                      <a:pt x="2773" y="544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2E8A"/>
                  </a:gs>
                  <a:gs pos="100000">
                    <a:srgbClr val="003399"/>
                  </a:gs>
                </a:gsLst>
                <a:lin ang="108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" name="Freeform 4"/>
              <p:cNvSpPr>
                <a:spLocks noChangeArrowheads="1"/>
              </p:cNvSpPr>
              <p:nvPr/>
            </p:nvSpPr>
            <p:spPr bwMode="auto">
              <a:xfrm>
                <a:off x="4170" y="2671"/>
                <a:ext cx="1258" cy="810"/>
              </a:xfrm>
              <a:custGeom>
                <a:avLst/>
                <a:gdLst>
                  <a:gd name="T0" fmla="*/ 1258 w 1259"/>
                  <a:gd name="T1" fmla="*/ 614 h 811"/>
                  <a:gd name="T2" fmla="*/ 1247 w 1259"/>
                  <a:gd name="T3" fmla="*/ 587 h 811"/>
                  <a:gd name="T4" fmla="*/ 1236 w 1259"/>
                  <a:gd name="T5" fmla="*/ 565 h 811"/>
                  <a:gd name="T6" fmla="*/ 1215 w 1259"/>
                  <a:gd name="T7" fmla="*/ 538 h 811"/>
                  <a:gd name="T8" fmla="*/ 1187 w 1259"/>
                  <a:gd name="T9" fmla="*/ 516 h 811"/>
                  <a:gd name="T10" fmla="*/ 1122 w 1259"/>
                  <a:gd name="T11" fmla="*/ 478 h 811"/>
                  <a:gd name="T12" fmla="*/ 1041 w 1259"/>
                  <a:gd name="T13" fmla="*/ 440 h 811"/>
                  <a:gd name="T14" fmla="*/ 943 w 1259"/>
                  <a:gd name="T15" fmla="*/ 407 h 811"/>
                  <a:gd name="T16" fmla="*/ 840 w 1259"/>
                  <a:gd name="T17" fmla="*/ 381 h 811"/>
                  <a:gd name="T18" fmla="*/ 726 w 1259"/>
                  <a:gd name="T19" fmla="*/ 348 h 811"/>
                  <a:gd name="T20" fmla="*/ 613 w 1259"/>
                  <a:gd name="T21" fmla="*/ 321 h 811"/>
                  <a:gd name="T22" fmla="*/ 499 w 1259"/>
                  <a:gd name="T23" fmla="*/ 294 h 811"/>
                  <a:gd name="T24" fmla="*/ 391 w 1259"/>
                  <a:gd name="T25" fmla="*/ 261 h 811"/>
                  <a:gd name="T26" fmla="*/ 288 w 1259"/>
                  <a:gd name="T27" fmla="*/ 229 h 811"/>
                  <a:gd name="T28" fmla="*/ 195 w 1259"/>
                  <a:gd name="T29" fmla="*/ 196 h 811"/>
                  <a:gd name="T30" fmla="*/ 119 w 1259"/>
                  <a:gd name="T31" fmla="*/ 152 h 811"/>
                  <a:gd name="T32" fmla="*/ 54 w 1259"/>
                  <a:gd name="T33" fmla="*/ 109 h 811"/>
                  <a:gd name="T34" fmla="*/ 33 w 1259"/>
                  <a:gd name="T35" fmla="*/ 87 h 811"/>
                  <a:gd name="T36" fmla="*/ 16 w 1259"/>
                  <a:gd name="T37" fmla="*/ 60 h 811"/>
                  <a:gd name="T38" fmla="*/ 5 w 1259"/>
                  <a:gd name="T39" fmla="*/ 33 h 811"/>
                  <a:gd name="T40" fmla="*/ 0 w 1259"/>
                  <a:gd name="T41" fmla="*/ 0 h 811"/>
                  <a:gd name="T42" fmla="*/ 0 w 1259"/>
                  <a:gd name="T43" fmla="*/ 6 h 811"/>
                  <a:gd name="T44" fmla="*/ 0 w 1259"/>
                  <a:gd name="T45" fmla="*/ 11 h 811"/>
                  <a:gd name="T46" fmla="*/ 0 w 1259"/>
                  <a:gd name="T47" fmla="*/ 38 h 811"/>
                  <a:gd name="T48" fmla="*/ 5 w 1259"/>
                  <a:gd name="T49" fmla="*/ 60 h 811"/>
                  <a:gd name="T50" fmla="*/ 16 w 1259"/>
                  <a:gd name="T51" fmla="*/ 87 h 811"/>
                  <a:gd name="T52" fmla="*/ 33 w 1259"/>
                  <a:gd name="T53" fmla="*/ 114 h 811"/>
                  <a:gd name="T54" fmla="*/ 54 w 1259"/>
                  <a:gd name="T55" fmla="*/ 142 h 811"/>
                  <a:gd name="T56" fmla="*/ 87 w 1259"/>
                  <a:gd name="T57" fmla="*/ 174 h 811"/>
                  <a:gd name="T58" fmla="*/ 125 w 1259"/>
                  <a:gd name="T59" fmla="*/ 207 h 811"/>
                  <a:gd name="T60" fmla="*/ 179 w 1259"/>
                  <a:gd name="T61" fmla="*/ 240 h 811"/>
                  <a:gd name="T62" fmla="*/ 244 w 1259"/>
                  <a:gd name="T63" fmla="*/ 278 h 811"/>
                  <a:gd name="T64" fmla="*/ 326 w 1259"/>
                  <a:gd name="T65" fmla="*/ 310 h 811"/>
                  <a:gd name="T66" fmla="*/ 418 w 1259"/>
                  <a:gd name="T67" fmla="*/ 348 h 811"/>
                  <a:gd name="T68" fmla="*/ 526 w 1259"/>
                  <a:gd name="T69" fmla="*/ 381 h 811"/>
                  <a:gd name="T70" fmla="*/ 656 w 1259"/>
                  <a:gd name="T71" fmla="*/ 413 h 811"/>
                  <a:gd name="T72" fmla="*/ 748 w 1259"/>
                  <a:gd name="T73" fmla="*/ 434 h 811"/>
                  <a:gd name="T74" fmla="*/ 829 w 1259"/>
                  <a:gd name="T75" fmla="*/ 462 h 811"/>
                  <a:gd name="T76" fmla="*/ 900 w 1259"/>
                  <a:gd name="T77" fmla="*/ 489 h 811"/>
                  <a:gd name="T78" fmla="*/ 965 w 1259"/>
                  <a:gd name="T79" fmla="*/ 511 h 811"/>
                  <a:gd name="T80" fmla="*/ 1014 w 1259"/>
                  <a:gd name="T81" fmla="*/ 538 h 811"/>
                  <a:gd name="T82" fmla="*/ 1052 w 1259"/>
                  <a:gd name="T83" fmla="*/ 565 h 811"/>
                  <a:gd name="T84" fmla="*/ 1079 w 1259"/>
                  <a:gd name="T85" fmla="*/ 592 h 811"/>
                  <a:gd name="T86" fmla="*/ 1101 w 1259"/>
                  <a:gd name="T87" fmla="*/ 619 h 811"/>
                  <a:gd name="T88" fmla="*/ 1111 w 1259"/>
                  <a:gd name="T89" fmla="*/ 647 h 811"/>
                  <a:gd name="T90" fmla="*/ 1117 w 1259"/>
                  <a:gd name="T91" fmla="*/ 674 h 811"/>
                  <a:gd name="T92" fmla="*/ 1111 w 1259"/>
                  <a:gd name="T93" fmla="*/ 696 h 811"/>
                  <a:gd name="T94" fmla="*/ 1095 w 1259"/>
                  <a:gd name="T95" fmla="*/ 723 h 811"/>
                  <a:gd name="T96" fmla="*/ 1079 w 1259"/>
                  <a:gd name="T97" fmla="*/ 745 h 811"/>
                  <a:gd name="T98" fmla="*/ 1052 w 1259"/>
                  <a:gd name="T99" fmla="*/ 766 h 811"/>
                  <a:gd name="T100" fmla="*/ 1014 w 1259"/>
                  <a:gd name="T101" fmla="*/ 788 h 811"/>
                  <a:gd name="T102" fmla="*/ 976 w 1259"/>
                  <a:gd name="T103" fmla="*/ 810 h 811"/>
                  <a:gd name="T104" fmla="*/ 1046 w 1259"/>
                  <a:gd name="T105" fmla="*/ 788 h 811"/>
                  <a:gd name="T106" fmla="*/ 1106 w 1259"/>
                  <a:gd name="T107" fmla="*/ 766 h 811"/>
                  <a:gd name="T108" fmla="*/ 1155 w 1259"/>
                  <a:gd name="T109" fmla="*/ 745 h 811"/>
                  <a:gd name="T110" fmla="*/ 1198 w 1259"/>
                  <a:gd name="T111" fmla="*/ 723 h 811"/>
                  <a:gd name="T112" fmla="*/ 1225 w 1259"/>
                  <a:gd name="T113" fmla="*/ 701 h 811"/>
                  <a:gd name="T114" fmla="*/ 1247 w 1259"/>
                  <a:gd name="T115" fmla="*/ 674 h 811"/>
                  <a:gd name="T116" fmla="*/ 1258 w 1259"/>
                  <a:gd name="T117" fmla="*/ 647 h 811"/>
                  <a:gd name="T118" fmla="*/ 1258 w 1259"/>
                  <a:gd name="T119" fmla="*/ 614 h 811"/>
                  <a:gd name="T120" fmla="*/ 1258 w 1259"/>
                  <a:gd name="T121" fmla="*/ 614 h 811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</a:gdLst>
                <a:ahLst/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0" t="0" r="r" b="b"/>
                <a:pathLst>
                  <a:path w="1259" h="811">
                    <a:moveTo>
                      <a:pt x="1259" y="615"/>
                    </a:moveTo>
                    <a:lnTo>
                      <a:pt x="1248" y="588"/>
                    </a:lnTo>
                    <a:lnTo>
                      <a:pt x="1237" y="566"/>
                    </a:lnTo>
                    <a:lnTo>
                      <a:pt x="1216" y="539"/>
                    </a:lnTo>
                    <a:lnTo>
                      <a:pt x="1188" y="517"/>
                    </a:lnTo>
                    <a:lnTo>
                      <a:pt x="1123" y="479"/>
                    </a:lnTo>
                    <a:lnTo>
                      <a:pt x="1042" y="441"/>
                    </a:lnTo>
                    <a:lnTo>
                      <a:pt x="944" y="408"/>
                    </a:lnTo>
                    <a:lnTo>
                      <a:pt x="841" y="381"/>
                    </a:lnTo>
                    <a:lnTo>
                      <a:pt x="727" y="348"/>
                    </a:lnTo>
                    <a:lnTo>
                      <a:pt x="613" y="321"/>
                    </a:lnTo>
                    <a:lnTo>
                      <a:pt x="499" y="294"/>
                    </a:lnTo>
                    <a:lnTo>
                      <a:pt x="391" y="261"/>
                    </a:lnTo>
                    <a:lnTo>
                      <a:pt x="288" y="229"/>
                    </a:lnTo>
                    <a:lnTo>
                      <a:pt x="195" y="196"/>
                    </a:lnTo>
                    <a:lnTo>
                      <a:pt x="119" y="152"/>
                    </a:lnTo>
                    <a:lnTo>
                      <a:pt x="54" y="109"/>
                    </a:lnTo>
                    <a:lnTo>
                      <a:pt x="33" y="87"/>
                    </a:lnTo>
                    <a:lnTo>
                      <a:pt x="16" y="60"/>
                    </a:lnTo>
                    <a:lnTo>
                      <a:pt x="5" y="33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11"/>
                    </a:lnTo>
                    <a:lnTo>
                      <a:pt x="0" y="38"/>
                    </a:lnTo>
                    <a:lnTo>
                      <a:pt x="5" y="60"/>
                    </a:lnTo>
                    <a:lnTo>
                      <a:pt x="16" y="87"/>
                    </a:lnTo>
                    <a:lnTo>
                      <a:pt x="33" y="114"/>
                    </a:lnTo>
                    <a:lnTo>
                      <a:pt x="54" y="142"/>
                    </a:lnTo>
                    <a:lnTo>
                      <a:pt x="87" y="174"/>
                    </a:lnTo>
                    <a:lnTo>
                      <a:pt x="125" y="207"/>
                    </a:lnTo>
                    <a:lnTo>
                      <a:pt x="179" y="240"/>
                    </a:lnTo>
                    <a:lnTo>
                      <a:pt x="244" y="278"/>
                    </a:lnTo>
                    <a:lnTo>
                      <a:pt x="326" y="310"/>
                    </a:lnTo>
                    <a:lnTo>
                      <a:pt x="418" y="348"/>
                    </a:lnTo>
                    <a:lnTo>
                      <a:pt x="526" y="381"/>
                    </a:lnTo>
                    <a:lnTo>
                      <a:pt x="657" y="414"/>
                    </a:lnTo>
                    <a:lnTo>
                      <a:pt x="749" y="435"/>
                    </a:lnTo>
                    <a:lnTo>
                      <a:pt x="830" y="463"/>
                    </a:lnTo>
                    <a:lnTo>
                      <a:pt x="901" y="490"/>
                    </a:lnTo>
                    <a:lnTo>
                      <a:pt x="966" y="512"/>
                    </a:lnTo>
                    <a:lnTo>
                      <a:pt x="1015" y="539"/>
                    </a:lnTo>
                    <a:lnTo>
                      <a:pt x="1053" y="566"/>
                    </a:lnTo>
                    <a:lnTo>
                      <a:pt x="1080" y="593"/>
                    </a:lnTo>
                    <a:lnTo>
                      <a:pt x="1102" y="620"/>
                    </a:lnTo>
                    <a:lnTo>
                      <a:pt x="1112" y="648"/>
                    </a:lnTo>
                    <a:lnTo>
                      <a:pt x="1118" y="675"/>
                    </a:lnTo>
                    <a:lnTo>
                      <a:pt x="1112" y="697"/>
                    </a:lnTo>
                    <a:lnTo>
                      <a:pt x="1096" y="724"/>
                    </a:lnTo>
                    <a:lnTo>
                      <a:pt x="1080" y="746"/>
                    </a:lnTo>
                    <a:lnTo>
                      <a:pt x="1053" y="767"/>
                    </a:lnTo>
                    <a:lnTo>
                      <a:pt x="1015" y="789"/>
                    </a:lnTo>
                    <a:lnTo>
                      <a:pt x="977" y="811"/>
                    </a:lnTo>
                    <a:lnTo>
                      <a:pt x="1047" y="789"/>
                    </a:lnTo>
                    <a:lnTo>
                      <a:pt x="1107" y="767"/>
                    </a:lnTo>
                    <a:lnTo>
                      <a:pt x="1156" y="746"/>
                    </a:lnTo>
                    <a:lnTo>
                      <a:pt x="1199" y="724"/>
                    </a:lnTo>
                    <a:lnTo>
                      <a:pt x="1226" y="702"/>
                    </a:lnTo>
                    <a:lnTo>
                      <a:pt x="1248" y="675"/>
                    </a:lnTo>
                    <a:lnTo>
                      <a:pt x="1259" y="648"/>
                    </a:lnTo>
                    <a:lnTo>
                      <a:pt x="1259" y="615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2E8A"/>
                  </a:gs>
                  <a:gs pos="100000">
                    <a:srgbClr val="003399"/>
                  </a:gs>
                </a:gsLst>
                <a:lin ang="135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" name="Freeform 5"/>
              <p:cNvSpPr>
                <a:spLocks noChangeArrowheads="1"/>
              </p:cNvSpPr>
              <p:nvPr/>
            </p:nvSpPr>
            <p:spPr bwMode="auto">
              <a:xfrm>
                <a:off x="2900" y="3346"/>
                <a:ext cx="2848" cy="968"/>
              </a:xfrm>
              <a:custGeom>
                <a:avLst/>
                <a:gdLst>
                  <a:gd name="T0" fmla="*/ 92 w 2849"/>
                  <a:gd name="T1" fmla="*/ 957 h 969"/>
                  <a:gd name="T2" fmla="*/ 0 w 2849"/>
                  <a:gd name="T3" fmla="*/ 968 h 969"/>
                  <a:gd name="T4" fmla="*/ 391 w 2849"/>
                  <a:gd name="T5" fmla="*/ 968 h 969"/>
                  <a:gd name="T6" fmla="*/ 434 w 2849"/>
                  <a:gd name="T7" fmla="*/ 946 h 969"/>
                  <a:gd name="T8" fmla="*/ 483 w 2849"/>
                  <a:gd name="T9" fmla="*/ 913 h 969"/>
                  <a:gd name="T10" fmla="*/ 554 w 2849"/>
                  <a:gd name="T11" fmla="*/ 875 h 969"/>
                  <a:gd name="T12" fmla="*/ 635 w 2849"/>
                  <a:gd name="T13" fmla="*/ 837 h 969"/>
                  <a:gd name="T14" fmla="*/ 727 w 2849"/>
                  <a:gd name="T15" fmla="*/ 793 h 969"/>
                  <a:gd name="T16" fmla="*/ 836 w 2849"/>
                  <a:gd name="T17" fmla="*/ 744 h 969"/>
                  <a:gd name="T18" fmla="*/ 961 w 2849"/>
                  <a:gd name="T19" fmla="*/ 695 h 969"/>
                  <a:gd name="T20" fmla="*/ 1102 w 2849"/>
                  <a:gd name="T21" fmla="*/ 641 h 969"/>
                  <a:gd name="T22" fmla="*/ 1259 w 2849"/>
                  <a:gd name="T23" fmla="*/ 581 h 969"/>
                  <a:gd name="T24" fmla="*/ 1432 w 2849"/>
                  <a:gd name="T25" fmla="*/ 521 h 969"/>
                  <a:gd name="T26" fmla="*/ 1622 w 2849"/>
                  <a:gd name="T27" fmla="*/ 462 h 969"/>
                  <a:gd name="T28" fmla="*/ 1828 w 2849"/>
                  <a:gd name="T29" fmla="*/ 403 h 969"/>
                  <a:gd name="T30" fmla="*/ 2056 w 2849"/>
                  <a:gd name="T31" fmla="*/ 343 h 969"/>
                  <a:gd name="T32" fmla="*/ 2300 w 2849"/>
                  <a:gd name="T33" fmla="*/ 283 h 969"/>
                  <a:gd name="T34" fmla="*/ 2566 w 2849"/>
                  <a:gd name="T35" fmla="*/ 223 h 969"/>
                  <a:gd name="T36" fmla="*/ 2848 w 2849"/>
                  <a:gd name="T37" fmla="*/ 163 h 969"/>
                  <a:gd name="T38" fmla="*/ 2848 w 2849"/>
                  <a:gd name="T39" fmla="*/ 0 h 969"/>
                  <a:gd name="T40" fmla="*/ 2816 w 2849"/>
                  <a:gd name="T41" fmla="*/ 16 h 969"/>
                  <a:gd name="T42" fmla="*/ 2772 w 2849"/>
                  <a:gd name="T43" fmla="*/ 33 h 969"/>
                  <a:gd name="T44" fmla="*/ 2718 w 2849"/>
                  <a:gd name="T45" fmla="*/ 54 h 969"/>
                  <a:gd name="T46" fmla="*/ 2647 w 2849"/>
                  <a:gd name="T47" fmla="*/ 76 h 969"/>
                  <a:gd name="T48" fmla="*/ 2571 w 2849"/>
                  <a:gd name="T49" fmla="*/ 98 h 969"/>
                  <a:gd name="T50" fmla="*/ 2490 w 2849"/>
                  <a:gd name="T51" fmla="*/ 120 h 969"/>
                  <a:gd name="T52" fmla="*/ 2398 w 2849"/>
                  <a:gd name="T53" fmla="*/ 147 h 969"/>
                  <a:gd name="T54" fmla="*/ 2300 w 2849"/>
                  <a:gd name="T55" fmla="*/ 169 h 969"/>
                  <a:gd name="T56" fmla="*/ 2094 w 2849"/>
                  <a:gd name="T57" fmla="*/ 223 h 969"/>
                  <a:gd name="T58" fmla="*/ 1888 w 2849"/>
                  <a:gd name="T59" fmla="*/ 277 h 969"/>
                  <a:gd name="T60" fmla="*/ 1687 w 2849"/>
                  <a:gd name="T61" fmla="*/ 326 h 969"/>
                  <a:gd name="T62" fmla="*/ 1589 w 2849"/>
                  <a:gd name="T63" fmla="*/ 354 h 969"/>
                  <a:gd name="T64" fmla="*/ 1502 w 2849"/>
                  <a:gd name="T65" fmla="*/ 381 h 969"/>
                  <a:gd name="T66" fmla="*/ 1107 w 2849"/>
                  <a:gd name="T67" fmla="*/ 505 h 969"/>
                  <a:gd name="T68" fmla="*/ 912 w 2849"/>
                  <a:gd name="T69" fmla="*/ 576 h 969"/>
                  <a:gd name="T70" fmla="*/ 727 w 2849"/>
                  <a:gd name="T71" fmla="*/ 646 h 969"/>
                  <a:gd name="T72" fmla="*/ 548 w 2849"/>
                  <a:gd name="T73" fmla="*/ 717 h 969"/>
                  <a:gd name="T74" fmla="*/ 380 w 2849"/>
                  <a:gd name="T75" fmla="*/ 793 h 969"/>
                  <a:gd name="T76" fmla="*/ 228 w 2849"/>
                  <a:gd name="T77" fmla="*/ 875 h 969"/>
                  <a:gd name="T78" fmla="*/ 92 w 2849"/>
                  <a:gd name="T79" fmla="*/ 957 h 969"/>
                  <a:gd name="T80" fmla="*/ 92 w 2849"/>
                  <a:gd name="T81" fmla="*/ 957 h 969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0" t="0" r="r" b="b"/>
                <a:pathLst>
                  <a:path w="2849" h="969">
                    <a:moveTo>
                      <a:pt x="92" y="958"/>
                    </a:moveTo>
                    <a:lnTo>
                      <a:pt x="0" y="969"/>
                    </a:lnTo>
                    <a:lnTo>
                      <a:pt x="391" y="969"/>
                    </a:lnTo>
                    <a:lnTo>
                      <a:pt x="434" y="947"/>
                    </a:lnTo>
                    <a:lnTo>
                      <a:pt x="483" y="914"/>
                    </a:lnTo>
                    <a:lnTo>
                      <a:pt x="554" y="876"/>
                    </a:lnTo>
                    <a:lnTo>
                      <a:pt x="635" y="838"/>
                    </a:lnTo>
                    <a:lnTo>
                      <a:pt x="727" y="794"/>
                    </a:lnTo>
                    <a:lnTo>
                      <a:pt x="836" y="745"/>
                    </a:lnTo>
                    <a:lnTo>
                      <a:pt x="961" y="696"/>
                    </a:lnTo>
                    <a:lnTo>
                      <a:pt x="1102" y="642"/>
                    </a:lnTo>
                    <a:lnTo>
                      <a:pt x="1259" y="582"/>
                    </a:lnTo>
                    <a:lnTo>
                      <a:pt x="1433" y="522"/>
                    </a:lnTo>
                    <a:lnTo>
                      <a:pt x="1623" y="462"/>
                    </a:lnTo>
                    <a:lnTo>
                      <a:pt x="1829" y="403"/>
                    </a:lnTo>
                    <a:lnTo>
                      <a:pt x="2057" y="343"/>
                    </a:lnTo>
                    <a:lnTo>
                      <a:pt x="2301" y="283"/>
                    </a:lnTo>
                    <a:lnTo>
                      <a:pt x="2567" y="223"/>
                    </a:lnTo>
                    <a:lnTo>
                      <a:pt x="2849" y="163"/>
                    </a:lnTo>
                    <a:lnTo>
                      <a:pt x="2849" y="0"/>
                    </a:lnTo>
                    <a:lnTo>
                      <a:pt x="2817" y="16"/>
                    </a:lnTo>
                    <a:lnTo>
                      <a:pt x="2773" y="33"/>
                    </a:lnTo>
                    <a:lnTo>
                      <a:pt x="2719" y="54"/>
                    </a:lnTo>
                    <a:lnTo>
                      <a:pt x="2648" y="76"/>
                    </a:lnTo>
                    <a:lnTo>
                      <a:pt x="2572" y="98"/>
                    </a:lnTo>
                    <a:lnTo>
                      <a:pt x="2491" y="120"/>
                    </a:lnTo>
                    <a:lnTo>
                      <a:pt x="2399" y="147"/>
                    </a:lnTo>
                    <a:lnTo>
                      <a:pt x="2301" y="169"/>
                    </a:lnTo>
                    <a:lnTo>
                      <a:pt x="2095" y="223"/>
                    </a:lnTo>
                    <a:lnTo>
                      <a:pt x="1889" y="277"/>
                    </a:lnTo>
                    <a:lnTo>
                      <a:pt x="1688" y="326"/>
                    </a:lnTo>
                    <a:lnTo>
                      <a:pt x="1590" y="354"/>
                    </a:lnTo>
                    <a:lnTo>
                      <a:pt x="1503" y="381"/>
                    </a:lnTo>
                    <a:lnTo>
                      <a:pt x="1107" y="506"/>
                    </a:lnTo>
                    <a:lnTo>
                      <a:pt x="912" y="577"/>
                    </a:lnTo>
                    <a:lnTo>
                      <a:pt x="727" y="647"/>
                    </a:lnTo>
                    <a:lnTo>
                      <a:pt x="548" y="718"/>
                    </a:lnTo>
                    <a:lnTo>
                      <a:pt x="380" y="794"/>
                    </a:lnTo>
                    <a:lnTo>
                      <a:pt x="228" y="876"/>
                    </a:lnTo>
                    <a:lnTo>
                      <a:pt x="92" y="958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297C"/>
                  </a:gs>
                  <a:gs pos="100000">
                    <a:srgbClr val="003399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" name="Freeform 6"/>
              <p:cNvSpPr>
                <a:spLocks noChangeArrowheads="1"/>
              </p:cNvSpPr>
              <p:nvPr/>
            </p:nvSpPr>
            <p:spPr bwMode="auto">
              <a:xfrm>
                <a:off x="2748" y="2230"/>
                <a:ext cx="3006" cy="2084"/>
              </a:xfrm>
              <a:custGeom>
                <a:avLst/>
                <a:gdLst>
                  <a:gd name="T0" fmla="*/ 1433 w 3007"/>
                  <a:gd name="T1" fmla="*/ 474 h 2085"/>
                  <a:gd name="T2" fmla="*/ 1460 w 3007"/>
                  <a:gd name="T3" fmla="*/ 528 h 2085"/>
                  <a:gd name="T4" fmla="*/ 1540 w 3007"/>
                  <a:gd name="T5" fmla="*/ 593 h 2085"/>
                  <a:gd name="T6" fmla="*/ 1714 w 3007"/>
                  <a:gd name="T7" fmla="*/ 670 h 2085"/>
                  <a:gd name="T8" fmla="*/ 1926 w 3007"/>
                  <a:gd name="T9" fmla="*/ 735 h 2085"/>
                  <a:gd name="T10" fmla="*/ 2154 w 3007"/>
                  <a:gd name="T11" fmla="*/ 789 h 2085"/>
                  <a:gd name="T12" fmla="*/ 2371 w 3007"/>
                  <a:gd name="T13" fmla="*/ 849 h 2085"/>
                  <a:gd name="T14" fmla="*/ 2550 w 3007"/>
                  <a:gd name="T15" fmla="*/ 920 h 2085"/>
                  <a:gd name="T16" fmla="*/ 2637 w 3007"/>
                  <a:gd name="T17" fmla="*/ 980 h 2085"/>
                  <a:gd name="T18" fmla="*/ 2675 w 3007"/>
                  <a:gd name="T19" fmla="*/ 1029 h 2085"/>
                  <a:gd name="T20" fmla="*/ 2680 w 3007"/>
                  <a:gd name="T21" fmla="*/ 1082 h 2085"/>
                  <a:gd name="T22" fmla="*/ 2664 w 3007"/>
                  <a:gd name="T23" fmla="*/ 1126 h 2085"/>
                  <a:gd name="T24" fmla="*/ 2615 w 3007"/>
                  <a:gd name="T25" fmla="*/ 1169 h 2085"/>
                  <a:gd name="T26" fmla="*/ 2544 w 3007"/>
                  <a:gd name="T27" fmla="*/ 1207 h 2085"/>
                  <a:gd name="T28" fmla="*/ 2447 w 3007"/>
                  <a:gd name="T29" fmla="*/ 1240 h 2085"/>
                  <a:gd name="T30" fmla="*/ 2327 w 3007"/>
                  <a:gd name="T31" fmla="*/ 1273 h 2085"/>
                  <a:gd name="T32" fmla="*/ 2105 w 3007"/>
                  <a:gd name="T33" fmla="*/ 1327 h 2085"/>
                  <a:gd name="T34" fmla="*/ 1741 w 3007"/>
                  <a:gd name="T35" fmla="*/ 1420 h 2085"/>
                  <a:gd name="T36" fmla="*/ 1308 w 3007"/>
                  <a:gd name="T37" fmla="*/ 1539 h 2085"/>
                  <a:gd name="T38" fmla="*/ 820 w 3007"/>
                  <a:gd name="T39" fmla="*/ 1708 h 2085"/>
                  <a:gd name="T40" fmla="*/ 282 w 3007"/>
                  <a:gd name="T41" fmla="*/ 1942 h 2085"/>
                  <a:gd name="T42" fmla="*/ 152 w 3007"/>
                  <a:gd name="T43" fmla="*/ 2084 h 2085"/>
                  <a:gd name="T44" fmla="*/ 386 w 3007"/>
                  <a:gd name="T45" fmla="*/ 1991 h 2085"/>
                  <a:gd name="T46" fmla="*/ 700 w 3007"/>
                  <a:gd name="T47" fmla="*/ 1833 h 2085"/>
                  <a:gd name="T48" fmla="*/ 1064 w 3007"/>
                  <a:gd name="T49" fmla="*/ 1692 h 2085"/>
                  <a:gd name="T50" fmla="*/ 1660 w 3007"/>
                  <a:gd name="T51" fmla="*/ 1496 h 2085"/>
                  <a:gd name="T52" fmla="*/ 1844 w 3007"/>
                  <a:gd name="T53" fmla="*/ 1441 h 2085"/>
                  <a:gd name="T54" fmla="*/ 2251 w 3007"/>
                  <a:gd name="T55" fmla="*/ 1338 h 2085"/>
                  <a:gd name="T56" fmla="*/ 2550 w 3007"/>
                  <a:gd name="T57" fmla="*/ 1262 h 2085"/>
                  <a:gd name="T58" fmla="*/ 2729 w 3007"/>
                  <a:gd name="T59" fmla="*/ 1213 h 2085"/>
                  <a:gd name="T60" fmla="*/ 2875 w 3007"/>
                  <a:gd name="T61" fmla="*/ 1169 h 2085"/>
                  <a:gd name="T62" fmla="*/ 2973 w 3007"/>
                  <a:gd name="T63" fmla="*/ 1131 h 2085"/>
                  <a:gd name="T64" fmla="*/ 3006 w 3007"/>
                  <a:gd name="T65" fmla="*/ 871 h 2085"/>
                  <a:gd name="T66" fmla="*/ 2859 w 3007"/>
                  <a:gd name="T67" fmla="*/ 844 h 2085"/>
                  <a:gd name="T68" fmla="*/ 2669 w 3007"/>
                  <a:gd name="T69" fmla="*/ 806 h 2085"/>
                  <a:gd name="T70" fmla="*/ 2457 w 3007"/>
                  <a:gd name="T71" fmla="*/ 757 h 2085"/>
                  <a:gd name="T72" fmla="*/ 2137 w 3007"/>
                  <a:gd name="T73" fmla="*/ 670 h 2085"/>
                  <a:gd name="T74" fmla="*/ 1958 w 3007"/>
                  <a:gd name="T75" fmla="*/ 604 h 2085"/>
                  <a:gd name="T76" fmla="*/ 1823 w 3007"/>
                  <a:gd name="T77" fmla="*/ 534 h 2085"/>
                  <a:gd name="T78" fmla="*/ 1768 w 3007"/>
                  <a:gd name="T79" fmla="*/ 474 h 2085"/>
                  <a:gd name="T80" fmla="*/ 1752 w 3007"/>
                  <a:gd name="T81" fmla="*/ 436 h 2085"/>
                  <a:gd name="T82" fmla="*/ 1779 w 3007"/>
                  <a:gd name="T83" fmla="*/ 381 h 2085"/>
                  <a:gd name="T84" fmla="*/ 1861 w 3007"/>
                  <a:gd name="T85" fmla="*/ 316 h 2085"/>
                  <a:gd name="T86" fmla="*/ 1985 w 3007"/>
                  <a:gd name="T87" fmla="*/ 267 h 2085"/>
                  <a:gd name="T88" fmla="*/ 2148 w 3007"/>
                  <a:gd name="T89" fmla="*/ 229 h 2085"/>
                  <a:gd name="T90" fmla="*/ 2430 w 3007"/>
                  <a:gd name="T91" fmla="*/ 180 h 2085"/>
                  <a:gd name="T92" fmla="*/ 2826 w 3007"/>
                  <a:gd name="T93" fmla="*/ 125 h 2085"/>
                  <a:gd name="T94" fmla="*/ 3006 w 3007"/>
                  <a:gd name="T95" fmla="*/ 87 h 2085"/>
                  <a:gd name="T96" fmla="*/ 2908 w 3007"/>
                  <a:gd name="T97" fmla="*/ 22 h 2085"/>
                  <a:gd name="T98" fmla="*/ 2675 w 3007"/>
                  <a:gd name="T99" fmla="*/ 66 h 2085"/>
                  <a:gd name="T100" fmla="*/ 2284 w 3007"/>
                  <a:gd name="T101" fmla="*/ 120 h 2085"/>
                  <a:gd name="T102" fmla="*/ 2029 w 3007"/>
                  <a:gd name="T103" fmla="*/ 158 h 2085"/>
                  <a:gd name="T104" fmla="*/ 1790 w 3007"/>
                  <a:gd name="T105" fmla="*/ 202 h 2085"/>
                  <a:gd name="T106" fmla="*/ 1600 w 3007"/>
                  <a:gd name="T107" fmla="*/ 261 h 2085"/>
                  <a:gd name="T108" fmla="*/ 1471 w 3007"/>
                  <a:gd name="T109" fmla="*/ 338 h 2085"/>
                  <a:gd name="T110" fmla="*/ 1438 w 3007"/>
                  <a:gd name="T111" fmla="*/ 387 h 2085"/>
                  <a:gd name="T112" fmla="*/ 1427 w 3007"/>
                  <a:gd name="T113" fmla="*/ 441 h 2085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</a:gdLst>
                <a:ahLst/>
                <a:cxnLst>
                  <a:cxn ang="T114">
                    <a:pos x="T0" y="T1"/>
                  </a:cxn>
                  <a:cxn ang="T115">
                    <a:pos x="T2" y="T3"/>
                  </a:cxn>
                  <a:cxn ang="T116">
                    <a:pos x="T4" y="T5"/>
                  </a:cxn>
                  <a:cxn ang="T117">
                    <a:pos x="T6" y="T7"/>
                  </a:cxn>
                  <a:cxn ang="T118">
                    <a:pos x="T8" y="T9"/>
                  </a:cxn>
                  <a:cxn ang="T119">
                    <a:pos x="T10" y="T11"/>
                  </a:cxn>
                  <a:cxn ang="T120">
                    <a:pos x="T12" y="T13"/>
                  </a:cxn>
                  <a:cxn ang="T121">
                    <a:pos x="T14" y="T15"/>
                  </a:cxn>
                  <a:cxn ang="T122">
                    <a:pos x="T16" y="T17"/>
                  </a:cxn>
                  <a:cxn ang="T123">
                    <a:pos x="T18" y="T19"/>
                  </a:cxn>
                  <a:cxn ang="T124">
                    <a:pos x="T20" y="T21"/>
                  </a:cxn>
                  <a:cxn ang="T125">
                    <a:pos x="T22" y="T23"/>
                  </a:cxn>
                  <a:cxn ang="T126">
                    <a:pos x="T24" y="T25"/>
                  </a:cxn>
                  <a:cxn ang="T127">
                    <a:pos x="T26" y="T27"/>
                  </a:cxn>
                  <a:cxn ang="T128">
                    <a:pos x="T28" y="T29"/>
                  </a:cxn>
                  <a:cxn ang="T129">
                    <a:pos x="T30" y="T31"/>
                  </a:cxn>
                  <a:cxn ang="T130">
                    <a:pos x="T32" y="T33"/>
                  </a:cxn>
                  <a:cxn ang="T131">
                    <a:pos x="T34" y="T35"/>
                  </a:cxn>
                  <a:cxn ang="T132">
                    <a:pos x="T36" y="T37"/>
                  </a:cxn>
                  <a:cxn ang="T133">
                    <a:pos x="T38" y="T39"/>
                  </a:cxn>
                  <a:cxn ang="T134">
                    <a:pos x="T40" y="T41"/>
                  </a:cxn>
                  <a:cxn ang="T135">
                    <a:pos x="T42" y="T43"/>
                  </a:cxn>
                  <a:cxn ang="T136">
                    <a:pos x="T44" y="T45"/>
                  </a:cxn>
                  <a:cxn ang="T137">
                    <a:pos x="T46" y="T47"/>
                  </a:cxn>
                  <a:cxn ang="T138">
                    <a:pos x="T48" y="T49"/>
                  </a:cxn>
                  <a:cxn ang="T139">
                    <a:pos x="T50" y="T51"/>
                  </a:cxn>
                  <a:cxn ang="T140">
                    <a:pos x="T52" y="T53"/>
                  </a:cxn>
                  <a:cxn ang="T141">
                    <a:pos x="T54" y="T55"/>
                  </a:cxn>
                  <a:cxn ang="T142">
                    <a:pos x="T56" y="T57"/>
                  </a:cxn>
                  <a:cxn ang="T143">
                    <a:pos x="T58" y="T59"/>
                  </a:cxn>
                  <a:cxn ang="T144">
                    <a:pos x="T60" y="T61"/>
                  </a:cxn>
                  <a:cxn ang="T145">
                    <a:pos x="T62" y="T63"/>
                  </a:cxn>
                  <a:cxn ang="T146">
                    <a:pos x="T64" y="T65"/>
                  </a:cxn>
                  <a:cxn ang="T147">
                    <a:pos x="T66" y="T67"/>
                  </a:cxn>
                  <a:cxn ang="T148">
                    <a:pos x="T68" y="T69"/>
                  </a:cxn>
                  <a:cxn ang="T149">
                    <a:pos x="T70" y="T71"/>
                  </a:cxn>
                  <a:cxn ang="T150">
                    <a:pos x="T72" y="T73"/>
                  </a:cxn>
                  <a:cxn ang="T151">
                    <a:pos x="T74" y="T75"/>
                  </a:cxn>
                  <a:cxn ang="T152">
                    <a:pos x="T76" y="T77"/>
                  </a:cxn>
                  <a:cxn ang="T153">
                    <a:pos x="T78" y="T79"/>
                  </a:cxn>
                  <a:cxn ang="T154">
                    <a:pos x="T80" y="T81"/>
                  </a:cxn>
                  <a:cxn ang="T155">
                    <a:pos x="T82" y="T83"/>
                  </a:cxn>
                  <a:cxn ang="T156">
                    <a:pos x="T84" y="T85"/>
                  </a:cxn>
                  <a:cxn ang="T157">
                    <a:pos x="T86" y="T87"/>
                  </a:cxn>
                  <a:cxn ang="T158">
                    <a:pos x="T88" y="T89"/>
                  </a:cxn>
                  <a:cxn ang="T159">
                    <a:pos x="T90" y="T91"/>
                  </a:cxn>
                  <a:cxn ang="T160">
                    <a:pos x="T92" y="T93"/>
                  </a:cxn>
                  <a:cxn ang="T161">
                    <a:pos x="T94" y="T95"/>
                  </a:cxn>
                  <a:cxn ang="T162">
                    <a:pos x="T96" y="T97"/>
                  </a:cxn>
                  <a:cxn ang="T163">
                    <a:pos x="T98" y="T99"/>
                  </a:cxn>
                  <a:cxn ang="T164">
                    <a:pos x="T100" y="T101"/>
                  </a:cxn>
                  <a:cxn ang="T165">
                    <a:pos x="T102" y="T103"/>
                  </a:cxn>
                  <a:cxn ang="T166">
                    <a:pos x="T104" y="T105"/>
                  </a:cxn>
                  <a:cxn ang="T167">
                    <a:pos x="T106" y="T107"/>
                  </a:cxn>
                  <a:cxn ang="T168">
                    <a:pos x="T108" y="T109"/>
                  </a:cxn>
                  <a:cxn ang="T169">
                    <a:pos x="T110" y="T111"/>
                  </a:cxn>
                  <a:cxn ang="T170">
                    <a:pos x="T112" y="T113"/>
                  </a:cxn>
                </a:cxnLst>
                <a:rect l="0" t="0" r="r" b="b"/>
                <a:pathLst>
                  <a:path w="3007" h="2085">
                    <a:moveTo>
                      <a:pt x="1427" y="441"/>
                    </a:moveTo>
                    <a:lnTo>
                      <a:pt x="1433" y="474"/>
                    </a:lnTo>
                    <a:lnTo>
                      <a:pt x="1444" y="501"/>
                    </a:lnTo>
                    <a:lnTo>
                      <a:pt x="1460" y="528"/>
                    </a:lnTo>
                    <a:lnTo>
                      <a:pt x="1482" y="550"/>
                    </a:lnTo>
                    <a:lnTo>
                      <a:pt x="1541" y="593"/>
                    </a:lnTo>
                    <a:lnTo>
                      <a:pt x="1623" y="637"/>
                    </a:lnTo>
                    <a:lnTo>
                      <a:pt x="1715" y="670"/>
                    </a:lnTo>
                    <a:lnTo>
                      <a:pt x="1818" y="702"/>
                    </a:lnTo>
                    <a:lnTo>
                      <a:pt x="1927" y="735"/>
                    </a:lnTo>
                    <a:lnTo>
                      <a:pt x="2041" y="762"/>
                    </a:lnTo>
                    <a:lnTo>
                      <a:pt x="2155" y="789"/>
                    </a:lnTo>
                    <a:lnTo>
                      <a:pt x="2269" y="822"/>
                    </a:lnTo>
                    <a:lnTo>
                      <a:pt x="2372" y="849"/>
                    </a:lnTo>
                    <a:lnTo>
                      <a:pt x="2464" y="882"/>
                    </a:lnTo>
                    <a:lnTo>
                      <a:pt x="2551" y="920"/>
                    </a:lnTo>
                    <a:lnTo>
                      <a:pt x="2616" y="958"/>
                    </a:lnTo>
                    <a:lnTo>
                      <a:pt x="2638" y="980"/>
                    </a:lnTo>
                    <a:lnTo>
                      <a:pt x="2659" y="1007"/>
                    </a:lnTo>
                    <a:lnTo>
                      <a:pt x="2676" y="1029"/>
                    </a:lnTo>
                    <a:lnTo>
                      <a:pt x="2681" y="1056"/>
                    </a:lnTo>
                    <a:lnTo>
                      <a:pt x="2681" y="1083"/>
                    </a:lnTo>
                    <a:lnTo>
                      <a:pt x="2676" y="1105"/>
                    </a:lnTo>
                    <a:lnTo>
                      <a:pt x="2665" y="1127"/>
                    </a:lnTo>
                    <a:lnTo>
                      <a:pt x="2643" y="1149"/>
                    </a:lnTo>
                    <a:lnTo>
                      <a:pt x="2616" y="1170"/>
                    </a:lnTo>
                    <a:lnTo>
                      <a:pt x="2583" y="1187"/>
                    </a:lnTo>
                    <a:lnTo>
                      <a:pt x="2545" y="1208"/>
                    </a:lnTo>
                    <a:lnTo>
                      <a:pt x="2502" y="1225"/>
                    </a:lnTo>
                    <a:lnTo>
                      <a:pt x="2448" y="1241"/>
                    </a:lnTo>
                    <a:lnTo>
                      <a:pt x="2388" y="1257"/>
                    </a:lnTo>
                    <a:lnTo>
                      <a:pt x="2328" y="1274"/>
                    </a:lnTo>
                    <a:lnTo>
                      <a:pt x="2258" y="1290"/>
                    </a:lnTo>
                    <a:lnTo>
                      <a:pt x="2106" y="1328"/>
                    </a:lnTo>
                    <a:lnTo>
                      <a:pt x="1932" y="1372"/>
                    </a:lnTo>
                    <a:lnTo>
                      <a:pt x="1742" y="1421"/>
                    </a:lnTo>
                    <a:lnTo>
                      <a:pt x="1531" y="1475"/>
                    </a:lnTo>
                    <a:lnTo>
                      <a:pt x="1308" y="1540"/>
                    </a:lnTo>
                    <a:lnTo>
                      <a:pt x="1069" y="1617"/>
                    </a:lnTo>
                    <a:lnTo>
                      <a:pt x="820" y="1709"/>
                    </a:lnTo>
                    <a:lnTo>
                      <a:pt x="554" y="1818"/>
                    </a:lnTo>
                    <a:lnTo>
                      <a:pt x="282" y="1943"/>
                    </a:lnTo>
                    <a:lnTo>
                      <a:pt x="0" y="2085"/>
                    </a:lnTo>
                    <a:lnTo>
                      <a:pt x="152" y="2085"/>
                    </a:lnTo>
                    <a:lnTo>
                      <a:pt x="244" y="2074"/>
                    </a:lnTo>
                    <a:lnTo>
                      <a:pt x="386" y="1992"/>
                    </a:lnTo>
                    <a:lnTo>
                      <a:pt x="537" y="1910"/>
                    </a:lnTo>
                    <a:lnTo>
                      <a:pt x="700" y="1834"/>
                    </a:lnTo>
                    <a:lnTo>
                      <a:pt x="879" y="1763"/>
                    </a:lnTo>
                    <a:lnTo>
                      <a:pt x="1064" y="1693"/>
                    </a:lnTo>
                    <a:lnTo>
                      <a:pt x="1259" y="1622"/>
                    </a:lnTo>
                    <a:lnTo>
                      <a:pt x="1661" y="1497"/>
                    </a:lnTo>
                    <a:lnTo>
                      <a:pt x="1748" y="1470"/>
                    </a:lnTo>
                    <a:lnTo>
                      <a:pt x="1845" y="1442"/>
                    </a:lnTo>
                    <a:lnTo>
                      <a:pt x="2046" y="1393"/>
                    </a:lnTo>
                    <a:lnTo>
                      <a:pt x="2252" y="1339"/>
                    </a:lnTo>
                    <a:lnTo>
                      <a:pt x="2458" y="1285"/>
                    </a:lnTo>
                    <a:lnTo>
                      <a:pt x="2551" y="1263"/>
                    </a:lnTo>
                    <a:lnTo>
                      <a:pt x="2643" y="1236"/>
                    </a:lnTo>
                    <a:lnTo>
                      <a:pt x="2730" y="1214"/>
                    </a:lnTo>
                    <a:lnTo>
                      <a:pt x="2806" y="1192"/>
                    </a:lnTo>
                    <a:lnTo>
                      <a:pt x="2876" y="1170"/>
                    </a:lnTo>
                    <a:lnTo>
                      <a:pt x="2931" y="1149"/>
                    </a:lnTo>
                    <a:lnTo>
                      <a:pt x="2974" y="1132"/>
                    </a:lnTo>
                    <a:lnTo>
                      <a:pt x="3007" y="1116"/>
                    </a:lnTo>
                    <a:lnTo>
                      <a:pt x="3007" y="871"/>
                    </a:lnTo>
                    <a:lnTo>
                      <a:pt x="2941" y="860"/>
                    </a:lnTo>
                    <a:lnTo>
                      <a:pt x="2860" y="844"/>
                    </a:lnTo>
                    <a:lnTo>
                      <a:pt x="2773" y="827"/>
                    </a:lnTo>
                    <a:lnTo>
                      <a:pt x="2670" y="806"/>
                    </a:lnTo>
                    <a:lnTo>
                      <a:pt x="2567" y="784"/>
                    </a:lnTo>
                    <a:lnTo>
                      <a:pt x="2458" y="757"/>
                    </a:lnTo>
                    <a:lnTo>
                      <a:pt x="2241" y="702"/>
                    </a:lnTo>
                    <a:lnTo>
                      <a:pt x="2138" y="670"/>
                    </a:lnTo>
                    <a:lnTo>
                      <a:pt x="2046" y="637"/>
                    </a:lnTo>
                    <a:lnTo>
                      <a:pt x="1959" y="604"/>
                    </a:lnTo>
                    <a:lnTo>
                      <a:pt x="1883" y="566"/>
                    </a:lnTo>
                    <a:lnTo>
                      <a:pt x="1824" y="534"/>
                    </a:lnTo>
                    <a:lnTo>
                      <a:pt x="1780" y="495"/>
                    </a:lnTo>
                    <a:lnTo>
                      <a:pt x="1769" y="474"/>
                    </a:lnTo>
                    <a:lnTo>
                      <a:pt x="1758" y="457"/>
                    </a:lnTo>
                    <a:lnTo>
                      <a:pt x="1753" y="436"/>
                    </a:lnTo>
                    <a:lnTo>
                      <a:pt x="1758" y="419"/>
                    </a:lnTo>
                    <a:lnTo>
                      <a:pt x="1780" y="381"/>
                    </a:lnTo>
                    <a:lnTo>
                      <a:pt x="1813" y="343"/>
                    </a:lnTo>
                    <a:lnTo>
                      <a:pt x="1862" y="316"/>
                    </a:lnTo>
                    <a:lnTo>
                      <a:pt x="1921" y="289"/>
                    </a:lnTo>
                    <a:lnTo>
                      <a:pt x="1986" y="267"/>
                    </a:lnTo>
                    <a:lnTo>
                      <a:pt x="2062" y="245"/>
                    </a:lnTo>
                    <a:lnTo>
                      <a:pt x="2149" y="229"/>
                    </a:lnTo>
                    <a:lnTo>
                      <a:pt x="2236" y="213"/>
                    </a:lnTo>
                    <a:lnTo>
                      <a:pt x="2431" y="180"/>
                    </a:lnTo>
                    <a:lnTo>
                      <a:pt x="2627" y="158"/>
                    </a:lnTo>
                    <a:lnTo>
                      <a:pt x="2827" y="125"/>
                    </a:lnTo>
                    <a:lnTo>
                      <a:pt x="2920" y="109"/>
                    </a:lnTo>
                    <a:lnTo>
                      <a:pt x="3007" y="87"/>
                    </a:lnTo>
                    <a:lnTo>
                      <a:pt x="3007" y="0"/>
                    </a:lnTo>
                    <a:lnTo>
                      <a:pt x="2909" y="22"/>
                    </a:lnTo>
                    <a:lnTo>
                      <a:pt x="2795" y="44"/>
                    </a:lnTo>
                    <a:lnTo>
                      <a:pt x="2676" y="66"/>
                    </a:lnTo>
                    <a:lnTo>
                      <a:pt x="2551" y="82"/>
                    </a:lnTo>
                    <a:lnTo>
                      <a:pt x="2285" y="120"/>
                    </a:lnTo>
                    <a:lnTo>
                      <a:pt x="2155" y="136"/>
                    </a:lnTo>
                    <a:lnTo>
                      <a:pt x="2030" y="158"/>
                    </a:lnTo>
                    <a:lnTo>
                      <a:pt x="1905" y="174"/>
                    </a:lnTo>
                    <a:lnTo>
                      <a:pt x="1791" y="202"/>
                    </a:lnTo>
                    <a:lnTo>
                      <a:pt x="1688" y="229"/>
                    </a:lnTo>
                    <a:lnTo>
                      <a:pt x="1601" y="261"/>
                    </a:lnTo>
                    <a:lnTo>
                      <a:pt x="1525" y="300"/>
                    </a:lnTo>
                    <a:lnTo>
                      <a:pt x="1471" y="338"/>
                    </a:lnTo>
                    <a:lnTo>
                      <a:pt x="1455" y="359"/>
                    </a:lnTo>
                    <a:lnTo>
                      <a:pt x="1438" y="387"/>
                    </a:lnTo>
                    <a:lnTo>
                      <a:pt x="1427" y="414"/>
                    </a:lnTo>
                    <a:lnTo>
                      <a:pt x="1427" y="441"/>
                    </a:lnTo>
                    <a:close/>
                  </a:path>
                </a:pathLst>
              </a:custGeom>
              <a:solidFill>
                <a:srgbClr val="003399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62" name="Freeform 7"/>
              <p:cNvSpPr>
                <a:spLocks noChangeArrowheads="1"/>
              </p:cNvSpPr>
              <p:nvPr/>
            </p:nvSpPr>
            <p:spPr bwMode="auto">
              <a:xfrm>
                <a:off x="4501" y="2317"/>
                <a:ext cx="1247" cy="538"/>
              </a:xfrm>
              <a:custGeom>
                <a:avLst/>
                <a:gdLst>
                  <a:gd name="T0" fmla="*/ 0 w 1248"/>
                  <a:gd name="T1" fmla="*/ 331 h 539"/>
                  <a:gd name="T2" fmla="*/ 0 w 1248"/>
                  <a:gd name="T3" fmla="*/ 359 h 539"/>
                  <a:gd name="T4" fmla="*/ 5 w 1248"/>
                  <a:gd name="T5" fmla="*/ 386 h 539"/>
                  <a:gd name="T6" fmla="*/ 27 w 1248"/>
                  <a:gd name="T7" fmla="*/ 413 h 539"/>
                  <a:gd name="T8" fmla="*/ 54 w 1248"/>
                  <a:gd name="T9" fmla="*/ 435 h 539"/>
                  <a:gd name="T10" fmla="*/ 92 w 1248"/>
                  <a:gd name="T11" fmla="*/ 462 h 539"/>
                  <a:gd name="T12" fmla="*/ 141 w 1248"/>
                  <a:gd name="T13" fmla="*/ 489 h 539"/>
                  <a:gd name="T14" fmla="*/ 195 w 1248"/>
                  <a:gd name="T15" fmla="*/ 511 h 539"/>
                  <a:gd name="T16" fmla="*/ 255 w 1248"/>
                  <a:gd name="T17" fmla="*/ 538 h 539"/>
                  <a:gd name="T18" fmla="*/ 212 w 1248"/>
                  <a:gd name="T19" fmla="*/ 516 h 539"/>
                  <a:gd name="T20" fmla="*/ 179 w 1248"/>
                  <a:gd name="T21" fmla="*/ 489 h 539"/>
                  <a:gd name="T22" fmla="*/ 157 w 1248"/>
                  <a:gd name="T23" fmla="*/ 467 h 539"/>
                  <a:gd name="T24" fmla="*/ 141 w 1248"/>
                  <a:gd name="T25" fmla="*/ 446 h 539"/>
                  <a:gd name="T26" fmla="*/ 136 w 1248"/>
                  <a:gd name="T27" fmla="*/ 424 h 539"/>
                  <a:gd name="T28" fmla="*/ 136 w 1248"/>
                  <a:gd name="T29" fmla="*/ 402 h 539"/>
                  <a:gd name="T30" fmla="*/ 141 w 1248"/>
                  <a:gd name="T31" fmla="*/ 380 h 539"/>
                  <a:gd name="T32" fmla="*/ 157 w 1248"/>
                  <a:gd name="T33" fmla="*/ 364 h 539"/>
                  <a:gd name="T34" fmla="*/ 179 w 1248"/>
                  <a:gd name="T35" fmla="*/ 342 h 539"/>
                  <a:gd name="T36" fmla="*/ 201 w 1248"/>
                  <a:gd name="T37" fmla="*/ 326 h 539"/>
                  <a:gd name="T38" fmla="*/ 266 w 1248"/>
                  <a:gd name="T39" fmla="*/ 293 h 539"/>
                  <a:gd name="T40" fmla="*/ 353 w 1248"/>
                  <a:gd name="T41" fmla="*/ 262 h 539"/>
                  <a:gd name="T42" fmla="*/ 445 w 1248"/>
                  <a:gd name="T43" fmla="*/ 234 h 539"/>
                  <a:gd name="T44" fmla="*/ 554 w 1248"/>
                  <a:gd name="T45" fmla="*/ 213 h 539"/>
                  <a:gd name="T46" fmla="*/ 661 w 1248"/>
                  <a:gd name="T47" fmla="*/ 191 h 539"/>
                  <a:gd name="T48" fmla="*/ 889 w 1248"/>
                  <a:gd name="T49" fmla="*/ 153 h 539"/>
                  <a:gd name="T50" fmla="*/ 992 w 1248"/>
                  <a:gd name="T51" fmla="*/ 136 h 539"/>
                  <a:gd name="T52" fmla="*/ 1090 w 1248"/>
                  <a:gd name="T53" fmla="*/ 120 h 539"/>
                  <a:gd name="T54" fmla="*/ 1177 w 1248"/>
                  <a:gd name="T55" fmla="*/ 115 h 539"/>
                  <a:gd name="T56" fmla="*/ 1247 w 1248"/>
                  <a:gd name="T57" fmla="*/ 104 h 539"/>
                  <a:gd name="T58" fmla="*/ 1247 w 1248"/>
                  <a:gd name="T59" fmla="*/ 0 h 539"/>
                  <a:gd name="T60" fmla="*/ 1160 w 1248"/>
                  <a:gd name="T61" fmla="*/ 22 h 539"/>
                  <a:gd name="T62" fmla="*/ 1068 w 1248"/>
                  <a:gd name="T63" fmla="*/ 38 h 539"/>
                  <a:gd name="T64" fmla="*/ 873 w 1248"/>
                  <a:gd name="T65" fmla="*/ 71 h 539"/>
                  <a:gd name="T66" fmla="*/ 672 w 1248"/>
                  <a:gd name="T67" fmla="*/ 93 h 539"/>
                  <a:gd name="T68" fmla="*/ 483 w 1248"/>
                  <a:gd name="T69" fmla="*/ 126 h 539"/>
                  <a:gd name="T70" fmla="*/ 391 w 1248"/>
                  <a:gd name="T71" fmla="*/ 142 h 539"/>
                  <a:gd name="T72" fmla="*/ 309 w 1248"/>
                  <a:gd name="T73" fmla="*/ 158 h 539"/>
                  <a:gd name="T74" fmla="*/ 228 w 1248"/>
                  <a:gd name="T75" fmla="*/ 180 h 539"/>
                  <a:gd name="T76" fmla="*/ 163 w 1248"/>
                  <a:gd name="T77" fmla="*/ 202 h 539"/>
                  <a:gd name="T78" fmla="*/ 103 w 1248"/>
                  <a:gd name="T79" fmla="*/ 229 h 539"/>
                  <a:gd name="T80" fmla="*/ 54 w 1248"/>
                  <a:gd name="T81" fmla="*/ 256 h 539"/>
                  <a:gd name="T82" fmla="*/ 22 w 1248"/>
                  <a:gd name="T83" fmla="*/ 293 h 539"/>
                  <a:gd name="T84" fmla="*/ 0 w 1248"/>
                  <a:gd name="T85" fmla="*/ 331 h 539"/>
                  <a:gd name="T86" fmla="*/ 0 w 1248"/>
                  <a:gd name="T87" fmla="*/ 331 h 539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ahLst/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248" h="539">
                    <a:moveTo>
                      <a:pt x="0" y="332"/>
                    </a:moveTo>
                    <a:lnTo>
                      <a:pt x="0" y="360"/>
                    </a:lnTo>
                    <a:lnTo>
                      <a:pt x="5" y="387"/>
                    </a:lnTo>
                    <a:lnTo>
                      <a:pt x="27" y="414"/>
                    </a:lnTo>
                    <a:lnTo>
                      <a:pt x="54" y="436"/>
                    </a:lnTo>
                    <a:lnTo>
                      <a:pt x="92" y="463"/>
                    </a:lnTo>
                    <a:lnTo>
                      <a:pt x="141" y="490"/>
                    </a:lnTo>
                    <a:lnTo>
                      <a:pt x="195" y="512"/>
                    </a:lnTo>
                    <a:lnTo>
                      <a:pt x="255" y="539"/>
                    </a:lnTo>
                    <a:lnTo>
                      <a:pt x="212" y="517"/>
                    </a:lnTo>
                    <a:lnTo>
                      <a:pt x="179" y="490"/>
                    </a:lnTo>
                    <a:lnTo>
                      <a:pt x="157" y="468"/>
                    </a:lnTo>
                    <a:lnTo>
                      <a:pt x="141" y="447"/>
                    </a:lnTo>
                    <a:lnTo>
                      <a:pt x="136" y="425"/>
                    </a:lnTo>
                    <a:lnTo>
                      <a:pt x="136" y="403"/>
                    </a:lnTo>
                    <a:lnTo>
                      <a:pt x="141" y="381"/>
                    </a:lnTo>
                    <a:lnTo>
                      <a:pt x="157" y="365"/>
                    </a:lnTo>
                    <a:lnTo>
                      <a:pt x="179" y="343"/>
                    </a:lnTo>
                    <a:lnTo>
                      <a:pt x="201" y="327"/>
                    </a:lnTo>
                    <a:lnTo>
                      <a:pt x="266" y="294"/>
                    </a:lnTo>
                    <a:lnTo>
                      <a:pt x="353" y="262"/>
                    </a:lnTo>
                    <a:lnTo>
                      <a:pt x="445" y="234"/>
                    </a:lnTo>
                    <a:lnTo>
                      <a:pt x="554" y="213"/>
                    </a:lnTo>
                    <a:lnTo>
                      <a:pt x="662" y="191"/>
                    </a:lnTo>
                    <a:lnTo>
                      <a:pt x="890" y="153"/>
                    </a:lnTo>
                    <a:lnTo>
                      <a:pt x="993" y="136"/>
                    </a:lnTo>
                    <a:lnTo>
                      <a:pt x="1091" y="120"/>
                    </a:lnTo>
                    <a:lnTo>
                      <a:pt x="1178" y="115"/>
                    </a:lnTo>
                    <a:lnTo>
                      <a:pt x="1248" y="104"/>
                    </a:lnTo>
                    <a:lnTo>
                      <a:pt x="1248" y="0"/>
                    </a:lnTo>
                    <a:lnTo>
                      <a:pt x="1161" y="22"/>
                    </a:lnTo>
                    <a:lnTo>
                      <a:pt x="1069" y="38"/>
                    </a:lnTo>
                    <a:lnTo>
                      <a:pt x="874" y="71"/>
                    </a:lnTo>
                    <a:lnTo>
                      <a:pt x="673" y="93"/>
                    </a:lnTo>
                    <a:lnTo>
                      <a:pt x="483" y="126"/>
                    </a:lnTo>
                    <a:lnTo>
                      <a:pt x="391" y="142"/>
                    </a:lnTo>
                    <a:lnTo>
                      <a:pt x="309" y="158"/>
                    </a:lnTo>
                    <a:lnTo>
                      <a:pt x="228" y="180"/>
                    </a:lnTo>
                    <a:lnTo>
                      <a:pt x="163" y="202"/>
                    </a:lnTo>
                    <a:lnTo>
                      <a:pt x="103" y="229"/>
                    </a:lnTo>
                    <a:lnTo>
                      <a:pt x="54" y="256"/>
                    </a:lnTo>
                    <a:lnTo>
                      <a:pt x="22" y="294"/>
                    </a:lnTo>
                    <a:lnTo>
                      <a:pt x="0" y="332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2C85"/>
                  </a:gs>
                  <a:gs pos="100000">
                    <a:srgbClr val="003399"/>
                  </a:gs>
                </a:gsLst>
                <a:lin ang="135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2056" name="Freeform 8"/>
            <p:cNvSpPr>
              <a:spLocks noChangeArrowheads="1"/>
            </p:cNvSpPr>
            <p:nvPr/>
          </p:nvSpPr>
          <p:spPr bwMode="auto">
            <a:xfrm>
              <a:off x="3322" y="1341"/>
              <a:ext cx="1824" cy="1536"/>
            </a:xfrm>
            <a:custGeom>
              <a:avLst/>
              <a:gdLst>
                <a:gd name="T0" fmla="*/ 780 w 2296"/>
                <a:gd name="T1" fmla="*/ 1109 h 1469"/>
                <a:gd name="T2" fmla="*/ 1078 w 2296"/>
                <a:gd name="T3" fmla="*/ 1058 h 1469"/>
                <a:gd name="T4" fmla="*/ 1324 w 2296"/>
                <a:gd name="T5" fmla="*/ 1001 h 1469"/>
                <a:gd name="T6" fmla="*/ 1522 w 2296"/>
                <a:gd name="T7" fmla="*/ 938 h 1469"/>
                <a:gd name="T8" fmla="*/ 1668 w 2296"/>
                <a:gd name="T9" fmla="*/ 870 h 1469"/>
                <a:gd name="T10" fmla="*/ 1764 w 2296"/>
                <a:gd name="T11" fmla="*/ 790 h 1469"/>
                <a:gd name="T12" fmla="*/ 1815 w 2296"/>
                <a:gd name="T13" fmla="*/ 700 h 1469"/>
                <a:gd name="T14" fmla="*/ 1819 w 2296"/>
                <a:gd name="T15" fmla="*/ 586 h 1469"/>
                <a:gd name="T16" fmla="*/ 1780 w 2296"/>
                <a:gd name="T17" fmla="*/ 478 h 1469"/>
                <a:gd name="T18" fmla="*/ 1703 w 2296"/>
                <a:gd name="T19" fmla="*/ 381 h 1469"/>
                <a:gd name="T20" fmla="*/ 1595 w 2296"/>
                <a:gd name="T21" fmla="*/ 290 h 1469"/>
                <a:gd name="T22" fmla="*/ 1405 w 2296"/>
                <a:gd name="T23" fmla="*/ 164 h 1469"/>
                <a:gd name="T24" fmla="*/ 1281 w 2296"/>
                <a:gd name="T25" fmla="*/ 96 h 1469"/>
                <a:gd name="T26" fmla="*/ 1173 w 2296"/>
                <a:gd name="T27" fmla="*/ 45 h 1469"/>
                <a:gd name="T28" fmla="*/ 1099 w 2296"/>
                <a:gd name="T29" fmla="*/ 10 h 1469"/>
                <a:gd name="T30" fmla="*/ 1069 w 2296"/>
                <a:gd name="T31" fmla="*/ 0 h 1469"/>
                <a:gd name="T32" fmla="*/ 1315 w 2296"/>
                <a:gd name="T33" fmla="*/ 124 h 1469"/>
                <a:gd name="T34" fmla="*/ 1548 w 2296"/>
                <a:gd name="T35" fmla="*/ 267 h 1469"/>
                <a:gd name="T36" fmla="*/ 1643 w 2296"/>
                <a:gd name="T37" fmla="*/ 341 h 1469"/>
                <a:gd name="T38" fmla="*/ 1725 w 2296"/>
                <a:gd name="T39" fmla="*/ 420 h 1469"/>
                <a:gd name="T40" fmla="*/ 1776 w 2296"/>
                <a:gd name="T41" fmla="*/ 500 h 1469"/>
                <a:gd name="T42" fmla="*/ 1798 w 2296"/>
                <a:gd name="T43" fmla="*/ 586 h 1469"/>
                <a:gd name="T44" fmla="*/ 1780 w 2296"/>
                <a:gd name="T45" fmla="*/ 665 h 1469"/>
                <a:gd name="T46" fmla="*/ 1725 w 2296"/>
                <a:gd name="T47" fmla="*/ 734 h 1469"/>
                <a:gd name="T48" fmla="*/ 1638 w 2296"/>
                <a:gd name="T49" fmla="*/ 790 h 1469"/>
                <a:gd name="T50" fmla="*/ 1526 w 2296"/>
                <a:gd name="T51" fmla="*/ 836 h 1469"/>
                <a:gd name="T52" fmla="*/ 1389 w 2296"/>
                <a:gd name="T53" fmla="*/ 881 h 1469"/>
                <a:gd name="T54" fmla="*/ 1073 w 2296"/>
                <a:gd name="T55" fmla="*/ 949 h 1469"/>
                <a:gd name="T56" fmla="*/ 733 w 2296"/>
                <a:gd name="T57" fmla="*/ 1012 h 1469"/>
                <a:gd name="T58" fmla="*/ 414 w 2296"/>
                <a:gd name="T59" fmla="*/ 1075 h 1469"/>
                <a:gd name="T60" fmla="*/ 280 w 2296"/>
                <a:gd name="T61" fmla="*/ 1115 h 1469"/>
                <a:gd name="T62" fmla="*/ 164 w 2296"/>
                <a:gd name="T63" fmla="*/ 1154 h 1469"/>
                <a:gd name="T64" fmla="*/ 73 w 2296"/>
                <a:gd name="T65" fmla="*/ 1200 h 1469"/>
                <a:gd name="T66" fmla="*/ 17 w 2296"/>
                <a:gd name="T67" fmla="*/ 1257 h 1469"/>
                <a:gd name="T68" fmla="*/ 0 w 2296"/>
                <a:gd name="T69" fmla="*/ 1320 h 1469"/>
                <a:gd name="T70" fmla="*/ 21 w 2296"/>
                <a:gd name="T71" fmla="*/ 1388 h 1469"/>
                <a:gd name="T72" fmla="*/ 78 w 2296"/>
                <a:gd name="T73" fmla="*/ 1445 h 1469"/>
                <a:gd name="T74" fmla="*/ 156 w 2296"/>
                <a:gd name="T75" fmla="*/ 1490 h 1469"/>
                <a:gd name="T76" fmla="*/ 259 w 2296"/>
                <a:gd name="T77" fmla="*/ 1536 h 1469"/>
                <a:gd name="T78" fmla="*/ 172 w 2296"/>
                <a:gd name="T79" fmla="*/ 1478 h 1469"/>
                <a:gd name="T80" fmla="*/ 117 w 2296"/>
                <a:gd name="T81" fmla="*/ 1422 h 1469"/>
                <a:gd name="T82" fmla="*/ 95 w 2296"/>
                <a:gd name="T83" fmla="*/ 1366 h 1469"/>
                <a:gd name="T84" fmla="*/ 112 w 2296"/>
                <a:gd name="T85" fmla="*/ 1314 h 1469"/>
                <a:gd name="T86" fmla="*/ 168 w 2296"/>
                <a:gd name="T87" fmla="*/ 1263 h 1469"/>
                <a:gd name="T88" fmla="*/ 272 w 2296"/>
                <a:gd name="T89" fmla="*/ 1217 h 1469"/>
                <a:gd name="T90" fmla="*/ 419 w 2296"/>
                <a:gd name="T91" fmla="*/ 1172 h 1469"/>
                <a:gd name="T92" fmla="*/ 613 w 2296"/>
                <a:gd name="T93" fmla="*/ 1138 h 1469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2296" h="1469">
                  <a:moveTo>
                    <a:pt x="771" y="1088"/>
                  </a:moveTo>
                  <a:lnTo>
                    <a:pt x="982" y="1061"/>
                  </a:lnTo>
                  <a:lnTo>
                    <a:pt x="1178" y="1034"/>
                  </a:lnTo>
                  <a:lnTo>
                    <a:pt x="1357" y="1012"/>
                  </a:lnTo>
                  <a:lnTo>
                    <a:pt x="1520" y="985"/>
                  </a:lnTo>
                  <a:lnTo>
                    <a:pt x="1666" y="957"/>
                  </a:lnTo>
                  <a:lnTo>
                    <a:pt x="1796" y="930"/>
                  </a:lnTo>
                  <a:lnTo>
                    <a:pt x="1916" y="897"/>
                  </a:lnTo>
                  <a:lnTo>
                    <a:pt x="2013" y="870"/>
                  </a:lnTo>
                  <a:lnTo>
                    <a:pt x="2100" y="832"/>
                  </a:lnTo>
                  <a:lnTo>
                    <a:pt x="2171" y="800"/>
                  </a:lnTo>
                  <a:lnTo>
                    <a:pt x="2220" y="756"/>
                  </a:lnTo>
                  <a:lnTo>
                    <a:pt x="2263" y="712"/>
                  </a:lnTo>
                  <a:lnTo>
                    <a:pt x="2285" y="669"/>
                  </a:lnTo>
                  <a:lnTo>
                    <a:pt x="2296" y="614"/>
                  </a:lnTo>
                  <a:lnTo>
                    <a:pt x="2290" y="560"/>
                  </a:lnTo>
                  <a:lnTo>
                    <a:pt x="2269" y="500"/>
                  </a:lnTo>
                  <a:lnTo>
                    <a:pt x="2241" y="457"/>
                  </a:lnTo>
                  <a:lnTo>
                    <a:pt x="2198" y="408"/>
                  </a:lnTo>
                  <a:lnTo>
                    <a:pt x="2144" y="364"/>
                  </a:lnTo>
                  <a:lnTo>
                    <a:pt x="2079" y="321"/>
                  </a:lnTo>
                  <a:lnTo>
                    <a:pt x="2008" y="277"/>
                  </a:lnTo>
                  <a:lnTo>
                    <a:pt x="1927" y="234"/>
                  </a:lnTo>
                  <a:lnTo>
                    <a:pt x="1769" y="157"/>
                  </a:lnTo>
                  <a:lnTo>
                    <a:pt x="1688" y="125"/>
                  </a:lnTo>
                  <a:lnTo>
                    <a:pt x="1612" y="92"/>
                  </a:lnTo>
                  <a:lnTo>
                    <a:pt x="1536" y="65"/>
                  </a:lnTo>
                  <a:lnTo>
                    <a:pt x="1476" y="43"/>
                  </a:lnTo>
                  <a:lnTo>
                    <a:pt x="1422" y="27"/>
                  </a:lnTo>
                  <a:lnTo>
                    <a:pt x="1384" y="10"/>
                  </a:lnTo>
                  <a:lnTo>
                    <a:pt x="1357" y="5"/>
                  </a:lnTo>
                  <a:lnTo>
                    <a:pt x="1346" y="0"/>
                  </a:lnTo>
                  <a:lnTo>
                    <a:pt x="1498" y="54"/>
                  </a:lnTo>
                  <a:lnTo>
                    <a:pt x="1655" y="119"/>
                  </a:lnTo>
                  <a:lnTo>
                    <a:pt x="1807" y="185"/>
                  </a:lnTo>
                  <a:lnTo>
                    <a:pt x="1948" y="255"/>
                  </a:lnTo>
                  <a:lnTo>
                    <a:pt x="2013" y="288"/>
                  </a:lnTo>
                  <a:lnTo>
                    <a:pt x="2068" y="326"/>
                  </a:lnTo>
                  <a:lnTo>
                    <a:pt x="2122" y="364"/>
                  </a:lnTo>
                  <a:lnTo>
                    <a:pt x="2171" y="402"/>
                  </a:lnTo>
                  <a:lnTo>
                    <a:pt x="2209" y="440"/>
                  </a:lnTo>
                  <a:lnTo>
                    <a:pt x="2236" y="478"/>
                  </a:lnTo>
                  <a:lnTo>
                    <a:pt x="2252" y="522"/>
                  </a:lnTo>
                  <a:lnTo>
                    <a:pt x="2263" y="560"/>
                  </a:lnTo>
                  <a:lnTo>
                    <a:pt x="2258" y="598"/>
                  </a:lnTo>
                  <a:lnTo>
                    <a:pt x="2241" y="636"/>
                  </a:lnTo>
                  <a:lnTo>
                    <a:pt x="2214" y="669"/>
                  </a:lnTo>
                  <a:lnTo>
                    <a:pt x="2171" y="702"/>
                  </a:lnTo>
                  <a:lnTo>
                    <a:pt x="2122" y="729"/>
                  </a:lnTo>
                  <a:lnTo>
                    <a:pt x="2062" y="756"/>
                  </a:lnTo>
                  <a:lnTo>
                    <a:pt x="1997" y="778"/>
                  </a:lnTo>
                  <a:lnTo>
                    <a:pt x="1921" y="800"/>
                  </a:lnTo>
                  <a:lnTo>
                    <a:pt x="1834" y="821"/>
                  </a:lnTo>
                  <a:lnTo>
                    <a:pt x="1748" y="843"/>
                  </a:lnTo>
                  <a:lnTo>
                    <a:pt x="1552" y="876"/>
                  </a:lnTo>
                  <a:lnTo>
                    <a:pt x="1351" y="908"/>
                  </a:lnTo>
                  <a:lnTo>
                    <a:pt x="1134" y="941"/>
                  </a:lnTo>
                  <a:lnTo>
                    <a:pt x="923" y="968"/>
                  </a:lnTo>
                  <a:lnTo>
                    <a:pt x="716" y="995"/>
                  </a:lnTo>
                  <a:lnTo>
                    <a:pt x="521" y="1028"/>
                  </a:lnTo>
                  <a:lnTo>
                    <a:pt x="434" y="1044"/>
                  </a:lnTo>
                  <a:lnTo>
                    <a:pt x="353" y="1066"/>
                  </a:lnTo>
                  <a:lnTo>
                    <a:pt x="277" y="1082"/>
                  </a:lnTo>
                  <a:lnTo>
                    <a:pt x="206" y="1104"/>
                  </a:lnTo>
                  <a:lnTo>
                    <a:pt x="147" y="1126"/>
                  </a:lnTo>
                  <a:lnTo>
                    <a:pt x="92" y="1148"/>
                  </a:lnTo>
                  <a:lnTo>
                    <a:pt x="54" y="1175"/>
                  </a:lnTo>
                  <a:lnTo>
                    <a:pt x="22" y="1202"/>
                  </a:lnTo>
                  <a:lnTo>
                    <a:pt x="6" y="1229"/>
                  </a:lnTo>
                  <a:lnTo>
                    <a:pt x="0" y="1262"/>
                  </a:lnTo>
                  <a:lnTo>
                    <a:pt x="11" y="1295"/>
                  </a:lnTo>
                  <a:lnTo>
                    <a:pt x="27" y="1327"/>
                  </a:lnTo>
                  <a:lnTo>
                    <a:pt x="54" y="1355"/>
                  </a:lnTo>
                  <a:lnTo>
                    <a:pt x="98" y="1382"/>
                  </a:lnTo>
                  <a:lnTo>
                    <a:pt x="141" y="1404"/>
                  </a:lnTo>
                  <a:lnTo>
                    <a:pt x="196" y="1425"/>
                  </a:lnTo>
                  <a:lnTo>
                    <a:pt x="261" y="1447"/>
                  </a:lnTo>
                  <a:lnTo>
                    <a:pt x="326" y="1469"/>
                  </a:lnTo>
                  <a:lnTo>
                    <a:pt x="266" y="1442"/>
                  </a:lnTo>
                  <a:lnTo>
                    <a:pt x="217" y="1414"/>
                  </a:lnTo>
                  <a:lnTo>
                    <a:pt x="174" y="1387"/>
                  </a:lnTo>
                  <a:lnTo>
                    <a:pt x="147" y="1360"/>
                  </a:lnTo>
                  <a:lnTo>
                    <a:pt x="125" y="1333"/>
                  </a:lnTo>
                  <a:lnTo>
                    <a:pt x="120" y="1306"/>
                  </a:lnTo>
                  <a:lnTo>
                    <a:pt x="125" y="1278"/>
                  </a:lnTo>
                  <a:lnTo>
                    <a:pt x="141" y="1257"/>
                  </a:lnTo>
                  <a:lnTo>
                    <a:pt x="174" y="1229"/>
                  </a:lnTo>
                  <a:lnTo>
                    <a:pt x="212" y="1208"/>
                  </a:lnTo>
                  <a:lnTo>
                    <a:pt x="272" y="1186"/>
                  </a:lnTo>
                  <a:lnTo>
                    <a:pt x="342" y="1164"/>
                  </a:lnTo>
                  <a:lnTo>
                    <a:pt x="423" y="1142"/>
                  </a:lnTo>
                  <a:lnTo>
                    <a:pt x="527" y="1121"/>
                  </a:lnTo>
                  <a:lnTo>
                    <a:pt x="641" y="1104"/>
                  </a:lnTo>
                  <a:lnTo>
                    <a:pt x="771" y="1088"/>
                  </a:lnTo>
                  <a:close/>
                </a:path>
              </a:pathLst>
            </a:custGeom>
            <a:gradFill rotWithShape="0">
              <a:gsLst>
                <a:gs pos="0">
                  <a:srgbClr val="002B81"/>
                </a:gs>
                <a:gs pos="100000">
                  <a:srgbClr val="0033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7" name="Freeform 9"/>
            <p:cNvSpPr>
              <a:spLocks noChangeArrowheads="1"/>
            </p:cNvSpPr>
            <p:nvPr/>
          </p:nvSpPr>
          <p:spPr bwMode="auto">
            <a:xfrm>
              <a:off x="0" y="0"/>
              <a:ext cx="5757" cy="1775"/>
            </a:xfrm>
            <a:custGeom>
              <a:avLst/>
              <a:gdLst>
                <a:gd name="T0" fmla="*/ 0 w 5740"/>
                <a:gd name="T1" fmla="*/ 0 h 1906"/>
                <a:gd name="T2" fmla="*/ 0 w 5740"/>
                <a:gd name="T3" fmla="*/ 1775 h 1906"/>
                <a:gd name="T4" fmla="*/ 5757 w 5740"/>
                <a:gd name="T5" fmla="*/ 1775 h 1906"/>
                <a:gd name="T6" fmla="*/ 5757 w 5740"/>
                <a:gd name="T7" fmla="*/ 0 h 1906"/>
                <a:gd name="T8" fmla="*/ 0 w 5740"/>
                <a:gd name="T9" fmla="*/ 0 h 1906"/>
                <a:gd name="T10" fmla="*/ 0 w 5740"/>
                <a:gd name="T11" fmla="*/ 0 h 190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740" h="1906">
                  <a:moveTo>
                    <a:pt x="0" y="0"/>
                  </a:moveTo>
                  <a:lnTo>
                    <a:pt x="0" y="1906"/>
                  </a:lnTo>
                  <a:lnTo>
                    <a:pt x="5740" y="1906"/>
                  </a:lnTo>
                  <a:lnTo>
                    <a:pt x="574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3399"/>
                </a:gs>
                <a:gs pos="100000">
                  <a:srgbClr val="000514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058" name="Rectangle 10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736725"/>
            <a:ext cx="7770813" cy="1919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Klikněte pro úpravu formátu textu nadpisu</a:t>
            </a:r>
          </a:p>
        </p:txBody>
      </p:sp>
      <p:sp>
        <p:nvSpPr>
          <p:cNvPr id="2059" name="Rectangle 11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2013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723900" algn="l"/>
                <a:tab pos="1447800" algn="l"/>
              </a:tabLst>
              <a:defRPr sz="1200" smtClean="0">
                <a:solidFill>
                  <a:srgbClr val="FFFFFF"/>
                </a:solidFill>
                <a:latin typeface="Arial" charset="0"/>
                <a:cs typeface="Segoe UI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60" name="Rectangle 12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9988"/>
            <a:ext cx="2894013" cy="474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200" smtClean="0">
                <a:solidFill>
                  <a:srgbClr val="FFFFFF"/>
                </a:solidFill>
                <a:latin typeface="Arial" charset="0"/>
                <a:cs typeface="Segoe UI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61" name="Rectangle 13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53163"/>
            <a:ext cx="2132013" cy="474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buClrTx/>
              <a:buFontTx/>
              <a:buNone/>
              <a:tabLst>
                <a:tab pos="723900" algn="l"/>
                <a:tab pos="1447800" algn="l"/>
              </a:tabLst>
              <a:defRPr sz="1200" smtClean="0">
                <a:solidFill>
                  <a:srgbClr val="FFFFFF"/>
                </a:solidFill>
                <a:latin typeface="Arial" charset="0"/>
                <a:cs typeface="Segoe UI" charset="0"/>
              </a:defRPr>
            </a:lvl1pPr>
          </a:lstStyle>
          <a:p>
            <a:pPr>
              <a:defRPr/>
            </a:pPr>
            <a:fld id="{2F34F7FC-E513-4B65-BC45-DC03AA74A0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 b="1">
          <a:solidFill>
            <a:srgbClr val="E5E5FF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 b="1">
          <a:solidFill>
            <a:srgbClr val="E5E5FF"/>
          </a:solidFill>
          <a:effectLst>
            <a:outerShdw blurRad="38100" dist="38100" dir="2700000" algn="tl">
              <a:srgbClr val="000000"/>
            </a:outerShdw>
          </a:effectLst>
          <a:latin typeface="Garamond" pitchFamily="16" charset="0"/>
          <a:cs typeface="Arial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 b="1">
          <a:solidFill>
            <a:srgbClr val="E5E5FF"/>
          </a:solidFill>
          <a:effectLst>
            <a:outerShdw blurRad="38100" dist="38100" dir="2700000" algn="tl">
              <a:srgbClr val="000000"/>
            </a:outerShdw>
          </a:effectLst>
          <a:latin typeface="Garamond" pitchFamily="16" charset="0"/>
          <a:cs typeface="Arial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 b="1">
          <a:solidFill>
            <a:srgbClr val="E5E5FF"/>
          </a:solidFill>
          <a:effectLst>
            <a:outerShdw blurRad="38100" dist="38100" dir="2700000" algn="tl">
              <a:srgbClr val="000000"/>
            </a:outerShdw>
          </a:effectLst>
          <a:latin typeface="Garamond" pitchFamily="16" charset="0"/>
          <a:cs typeface="Arial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 b="1">
          <a:solidFill>
            <a:srgbClr val="E5E5FF"/>
          </a:solidFill>
          <a:effectLst>
            <a:outerShdw blurRad="38100" dist="38100" dir="2700000" algn="tl">
              <a:srgbClr val="000000"/>
            </a:outerShdw>
          </a:effectLst>
          <a:latin typeface="Garamond" pitchFamily="16" charset="0"/>
          <a:cs typeface="Arial" charset="0"/>
        </a:defRPr>
      </a:lvl5pPr>
      <a:lvl6pPr marL="25146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 b="1">
          <a:solidFill>
            <a:srgbClr val="E5E5FF"/>
          </a:solidFill>
          <a:effectLst>
            <a:outerShdw blurRad="38100" dist="38100" dir="2700000" algn="tl">
              <a:srgbClr val="000000"/>
            </a:outerShdw>
          </a:effectLst>
          <a:latin typeface="Garamond" pitchFamily="16" charset="0"/>
          <a:cs typeface="Arial" charset="0"/>
        </a:defRPr>
      </a:lvl6pPr>
      <a:lvl7pPr marL="29718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 b="1">
          <a:solidFill>
            <a:srgbClr val="E5E5FF"/>
          </a:solidFill>
          <a:effectLst>
            <a:outerShdw blurRad="38100" dist="38100" dir="2700000" algn="tl">
              <a:srgbClr val="000000"/>
            </a:outerShdw>
          </a:effectLst>
          <a:latin typeface="Garamond" pitchFamily="16" charset="0"/>
          <a:cs typeface="Arial" charset="0"/>
        </a:defRPr>
      </a:lvl7pPr>
      <a:lvl8pPr marL="34290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 b="1">
          <a:solidFill>
            <a:srgbClr val="E5E5FF"/>
          </a:solidFill>
          <a:effectLst>
            <a:outerShdw blurRad="38100" dist="38100" dir="2700000" algn="tl">
              <a:srgbClr val="000000"/>
            </a:outerShdw>
          </a:effectLst>
          <a:latin typeface="Garamond" pitchFamily="16" charset="0"/>
          <a:cs typeface="Arial" charset="0"/>
        </a:defRPr>
      </a:lvl8pPr>
      <a:lvl9pPr marL="38862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 b="1">
          <a:solidFill>
            <a:srgbClr val="E5E5FF"/>
          </a:solidFill>
          <a:effectLst>
            <a:outerShdw blurRad="38100" dist="38100" dir="2700000" algn="tl">
              <a:srgbClr val="000000"/>
            </a:outerShdw>
          </a:effectLst>
          <a:latin typeface="Garamond" pitchFamily="16" charset="0"/>
          <a:cs typeface="Arial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Grp="1" noChangeArrowheads="1"/>
          </p:cNvSpPr>
          <p:nvPr>
            <p:ph type="body"/>
          </p:nvPr>
        </p:nvSpPr>
        <p:spPr>
          <a:xfrm>
            <a:off x="457200" y="1600200"/>
            <a:ext cx="8229600" cy="4525963"/>
          </a:xfrm>
          <a:solidFill>
            <a:srgbClr val="FFFFFF"/>
          </a:solidFill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t"/>
          <a:lstStyle/>
          <a:p>
            <a:pPr marL="2057400" lvl="4" indent="-227013" algn="l" eaLnBrk="1" hangingPunct="1">
              <a:spcBef>
                <a:spcPts val="500"/>
              </a:spcBef>
              <a:buClrTx/>
              <a:buSzPct val="70000"/>
              <a:buFontTx/>
              <a:buNone/>
              <a:tabLst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2000" b="0" smtClean="0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     </a:t>
            </a:r>
            <a:r>
              <a:rPr lang="cs-CZ" sz="2000" b="0" smtClean="0">
                <a:solidFill>
                  <a:srgbClr val="000514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VY__III/2__INOVACE__194</a:t>
            </a:r>
          </a:p>
          <a:p>
            <a:pPr marL="2057400" lvl="4" indent="-227013" algn="l" eaLnBrk="1" hangingPunct="1">
              <a:spcBef>
                <a:spcPts val="500"/>
              </a:spcBef>
              <a:buClrTx/>
              <a:buSzPct val="70000"/>
              <a:buFontTx/>
              <a:buNone/>
              <a:tabLst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endParaRPr lang="cs-CZ" sz="2000" b="0" smtClean="0">
              <a:solidFill>
                <a:srgbClr val="000514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2057400" lvl="4" indent="-227013" algn="l" eaLnBrk="1" hangingPunct="1">
              <a:spcBef>
                <a:spcPts val="500"/>
              </a:spcBef>
              <a:buClrTx/>
              <a:buSzPct val="70000"/>
              <a:buFontTx/>
              <a:buNone/>
              <a:tabLst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2000" b="0" smtClean="0">
                <a:solidFill>
                  <a:srgbClr val="000514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	Pracovní činnosti</a:t>
            </a:r>
          </a:p>
          <a:p>
            <a:pPr marL="342900" indent="-341313" algn="l" eaLnBrk="1" hangingPunct="1">
              <a:spcBef>
                <a:spcPts val="800"/>
              </a:spcBef>
              <a:buClrTx/>
              <a:buSzPct val="70000"/>
              <a:buFontTx/>
              <a:buNone/>
              <a:tabLst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3200" b="0" smtClean="0">
                <a:solidFill>
                  <a:srgbClr val="000514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		</a:t>
            </a:r>
          </a:p>
          <a:p>
            <a:pPr marL="342900" indent="-341313" algn="l" eaLnBrk="1" hangingPunct="1">
              <a:spcBef>
                <a:spcPts val="800"/>
              </a:spcBef>
              <a:buClrTx/>
              <a:buSzPct val="70000"/>
              <a:buFontTx/>
              <a:buNone/>
              <a:tabLst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3200" b="0" smtClean="0">
                <a:solidFill>
                  <a:srgbClr val="000514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                  </a:t>
            </a:r>
          </a:p>
          <a:p>
            <a:pPr marL="342900" indent="-341313" algn="l" eaLnBrk="1" hangingPunct="1">
              <a:spcBef>
                <a:spcPts val="800"/>
              </a:spcBef>
              <a:buClrTx/>
              <a:buSzPct val="70000"/>
              <a:buFontTx/>
              <a:buNone/>
              <a:tabLst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3200" b="0" smtClean="0">
                <a:solidFill>
                  <a:srgbClr val="000514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                   KYTIČKY Z PAPÍRU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6238" y="260350"/>
            <a:ext cx="3240087" cy="1143000"/>
          </a:xfrm>
          <a:prstGeom prst="rect">
            <a:avLst/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Group 1"/>
          <p:cNvGrpSpPr>
            <a:grpSpLocks/>
          </p:cNvGrpSpPr>
          <p:nvPr/>
        </p:nvGrpSpPr>
        <p:grpSpPr bwMode="auto">
          <a:xfrm>
            <a:off x="3352800" y="381000"/>
            <a:ext cx="2284413" cy="804863"/>
            <a:chOff x="2112" y="240"/>
            <a:chExt cx="1439" cy="507"/>
          </a:xfrm>
        </p:grpSpPr>
        <p:pic>
          <p:nvPicPr>
            <p:cNvPr id="4174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112" y="240"/>
              <a:ext cx="1439" cy="507"/>
            </a:xfrm>
            <a:prstGeom prst="rect">
              <a:avLst/>
            </a:prstGeom>
            <a:solidFill>
              <a:srgbClr val="FFFFFF"/>
            </a:solidFill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4175" name="Text Box 3"/>
            <p:cNvSpPr txBox="1">
              <a:spLocks noChangeArrowheads="1"/>
            </p:cNvSpPr>
            <p:nvPr/>
          </p:nvSpPr>
          <p:spPr bwMode="auto">
            <a:xfrm>
              <a:off x="2112" y="240"/>
              <a:ext cx="1439" cy="507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4099" name="Group 4"/>
          <p:cNvGrpSpPr>
            <a:grpSpLocks/>
          </p:cNvGrpSpPr>
          <p:nvPr/>
        </p:nvGrpSpPr>
        <p:grpSpPr bwMode="auto">
          <a:xfrm>
            <a:off x="1143000" y="1295400"/>
            <a:ext cx="7008813" cy="5256213"/>
            <a:chOff x="720" y="816"/>
            <a:chExt cx="4415" cy="3311"/>
          </a:xfrm>
        </p:grpSpPr>
        <p:grpSp>
          <p:nvGrpSpPr>
            <p:cNvPr id="4100" name="Group 5"/>
            <p:cNvGrpSpPr>
              <a:grpSpLocks/>
            </p:cNvGrpSpPr>
            <p:nvPr/>
          </p:nvGrpSpPr>
          <p:grpSpPr bwMode="auto">
            <a:xfrm>
              <a:off x="721" y="817"/>
              <a:ext cx="4412" cy="3308"/>
              <a:chOff x="721" y="817"/>
              <a:chExt cx="4412" cy="3308"/>
            </a:xfrm>
          </p:grpSpPr>
          <p:grpSp>
            <p:nvGrpSpPr>
              <p:cNvPr id="4102" name="Group 6"/>
              <p:cNvGrpSpPr>
                <a:grpSpLocks/>
              </p:cNvGrpSpPr>
              <p:nvPr/>
            </p:nvGrpSpPr>
            <p:grpSpPr bwMode="auto">
              <a:xfrm>
                <a:off x="721" y="817"/>
                <a:ext cx="828" cy="256"/>
                <a:chOff x="721" y="817"/>
                <a:chExt cx="828" cy="256"/>
              </a:xfrm>
            </p:grpSpPr>
            <p:sp>
              <p:nvSpPr>
                <p:cNvPr id="4172" name="Rectangle 7"/>
                <p:cNvSpPr>
                  <a:spLocks noChangeArrowheads="1"/>
                </p:cNvSpPr>
                <p:nvPr/>
              </p:nvSpPr>
              <p:spPr bwMode="auto">
                <a:xfrm>
                  <a:off x="747" y="817"/>
                  <a:ext cx="775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cs typeface="Times New Roman" pitchFamily="16" charset="0"/>
                    </a:rPr>
                    <a:t>Autor DUM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cs typeface="Times New Roman" pitchFamily="16" charset="0"/>
                  </a:endParaRPr>
                </a:p>
              </p:txBody>
            </p:sp>
            <p:sp>
              <p:nvSpPr>
                <p:cNvPr id="4173" name="Rectangle 8"/>
                <p:cNvSpPr>
                  <a:spLocks noChangeArrowheads="1"/>
                </p:cNvSpPr>
                <p:nvPr/>
              </p:nvSpPr>
              <p:spPr bwMode="auto">
                <a:xfrm>
                  <a:off x="721" y="817"/>
                  <a:ext cx="828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03" name="Group 9"/>
              <p:cNvGrpSpPr>
                <a:grpSpLocks/>
              </p:cNvGrpSpPr>
              <p:nvPr/>
            </p:nvGrpSpPr>
            <p:grpSpPr bwMode="auto">
              <a:xfrm>
                <a:off x="1550" y="817"/>
                <a:ext cx="3583" cy="256"/>
                <a:chOff x="1550" y="817"/>
                <a:chExt cx="3583" cy="256"/>
              </a:xfrm>
            </p:grpSpPr>
            <p:sp>
              <p:nvSpPr>
                <p:cNvPr id="4170" name="Rectangle 10"/>
                <p:cNvSpPr>
                  <a:spLocks noChangeArrowheads="1"/>
                </p:cNvSpPr>
                <p:nvPr/>
              </p:nvSpPr>
              <p:spPr bwMode="auto">
                <a:xfrm>
                  <a:off x="1576" y="817"/>
                  <a:ext cx="3531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cs typeface="Times New Roman" pitchFamily="16" charset="0"/>
                    </a:rPr>
                    <a:t>Mgr. </a:t>
                  </a:r>
                  <a:r>
                    <a:rPr lang="cs-CZ" sz="1200">
                      <a:solidFill>
                        <a:srgbClr val="FFFFFF"/>
                      </a:solidFill>
                    </a:rPr>
                    <a:t>Jarmila Borecká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</a:endParaRPr>
                </a:p>
              </p:txBody>
            </p:sp>
            <p:sp>
              <p:nvSpPr>
                <p:cNvPr id="4171" name="Rectangle 11"/>
                <p:cNvSpPr>
                  <a:spLocks noChangeArrowheads="1"/>
                </p:cNvSpPr>
                <p:nvPr/>
              </p:nvSpPr>
              <p:spPr bwMode="auto">
                <a:xfrm>
                  <a:off x="1550" y="817"/>
                  <a:ext cx="3583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04" name="Group 12"/>
              <p:cNvGrpSpPr>
                <a:grpSpLocks/>
              </p:cNvGrpSpPr>
              <p:nvPr/>
            </p:nvGrpSpPr>
            <p:grpSpPr bwMode="auto">
              <a:xfrm>
                <a:off x="721" y="1074"/>
                <a:ext cx="828" cy="256"/>
                <a:chOff x="721" y="1074"/>
                <a:chExt cx="828" cy="256"/>
              </a:xfrm>
            </p:grpSpPr>
            <p:sp>
              <p:nvSpPr>
                <p:cNvPr id="4168" name="Rectangle 13"/>
                <p:cNvSpPr>
                  <a:spLocks noChangeArrowheads="1"/>
                </p:cNvSpPr>
                <p:nvPr/>
              </p:nvSpPr>
              <p:spPr bwMode="auto">
                <a:xfrm>
                  <a:off x="747" y="1074"/>
                  <a:ext cx="775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cs typeface="Times New Roman" pitchFamily="16" charset="0"/>
                    </a:rPr>
                    <a:t>Datum (období) vzniku DUM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cs typeface="Times New Roman" pitchFamily="16" charset="0"/>
                  </a:endParaRPr>
                </a:p>
              </p:txBody>
            </p:sp>
            <p:sp>
              <p:nvSpPr>
                <p:cNvPr id="4169" name="Rectangle 14"/>
                <p:cNvSpPr>
                  <a:spLocks noChangeArrowheads="1"/>
                </p:cNvSpPr>
                <p:nvPr/>
              </p:nvSpPr>
              <p:spPr bwMode="auto">
                <a:xfrm>
                  <a:off x="721" y="1074"/>
                  <a:ext cx="828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05" name="Group 15"/>
              <p:cNvGrpSpPr>
                <a:grpSpLocks/>
              </p:cNvGrpSpPr>
              <p:nvPr/>
            </p:nvGrpSpPr>
            <p:grpSpPr bwMode="auto">
              <a:xfrm>
                <a:off x="1550" y="1074"/>
                <a:ext cx="3583" cy="256"/>
                <a:chOff x="1550" y="1074"/>
                <a:chExt cx="3583" cy="256"/>
              </a:xfrm>
            </p:grpSpPr>
            <p:sp>
              <p:nvSpPr>
                <p:cNvPr id="4166" name="Rectangle 16"/>
                <p:cNvSpPr>
                  <a:spLocks noChangeArrowheads="1"/>
                </p:cNvSpPr>
                <p:nvPr/>
              </p:nvSpPr>
              <p:spPr bwMode="auto">
                <a:xfrm>
                  <a:off x="1576" y="1074"/>
                  <a:ext cx="3531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</a:rPr>
                    <a:t>6. 11. 2011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</a:endParaRPr>
                </a:p>
              </p:txBody>
            </p:sp>
            <p:sp>
              <p:nvSpPr>
                <p:cNvPr id="4167" name="Rectangle 17"/>
                <p:cNvSpPr>
                  <a:spLocks noChangeArrowheads="1"/>
                </p:cNvSpPr>
                <p:nvPr/>
              </p:nvSpPr>
              <p:spPr bwMode="auto">
                <a:xfrm>
                  <a:off x="1550" y="1074"/>
                  <a:ext cx="3583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06" name="Group 18"/>
              <p:cNvGrpSpPr>
                <a:grpSpLocks/>
              </p:cNvGrpSpPr>
              <p:nvPr/>
            </p:nvGrpSpPr>
            <p:grpSpPr bwMode="auto">
              <a:xfrm>
                <a:off x="721" y="1332"/>
                <a:ext cx="828" cy="256"/>
                <a:chOff x="721" y="1332"/>
                <a:chExt cx="828" cy="256"/>
              </a:xfrm>
            </p:grpSpPr>
            <p:sp>
              <p:nvSpPr>
                <p:cNvPr id="4164" name="Rectangle 19"/>
                <p:cNvSpPr>
                  <a:spLocks noChangeArrowheads="1"/>
                </p:cNvSpPr>
                <p:nvPr/>
              </p:nvSpPr>
              <p:spPr bwMode="auto">
                <a:xfrm>
                  <a:off x="747" y="1332"/>
                  <a:ext cx="775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cs typeface="Times New Roman" pitchFamily="16" charset="0"/>
                    </a:rPr>
                    <a:t>Ročník a typ školy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cs typeface="Times New Roman" pitchFamily="16" charset="0"/>
                  </a:endParaRPr>
                </a:p>
              </p:txBody>
            </p:sp>
            <p:sp>
              <p:nvSpPr>
                <p:cNvPr id="4165" name="Rectangle 20"/>
                <p:cNvSpPr>
                  <a:spLocks noChangeArrowheads="1"/>
                </p:cNvSpPr>
                <p:nvPr/>
              </p:nvSpPr>
              <p:spPr bwMode="auto">
                <a:xfrm>
                  <a:off x="721" y="1332"/>
                  <a:ext cx="828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07" name="Group 21"/>
              <p:cNvGrpSpPr>
                <a:grpSpLocks/>
              </p:cNvGrpSpPr>
              <p:nvPr/>
            </p:nvGrpSpPr>
            <p:grpSpPr bwMode="auto">
              <a:xfrm>
                <a:off x="1550" y="1332"/>
                <a:ext cx="3583" cy="256"/>
                <a:chOff x="1550" y="1332"/>
                <a:chExt cx="3583" cy="256"/>
              </a:xfrm>
            </p:grpSpPr>
            <p:sp>
              <p:nvSpPr>
                <p:cNvPr id="4162" name="Rectangle 22"/>
                <p:cNvSpPr>
                  <a:spLocks noChangeArrowheads="1"/>
                </p:cNvSpPr>
                <p:nvPr/>
              </p:nvSpPr>
              <p:spPr bwMode="auto">
                <a:xfrm>
                  <a:off x="1576" y="1332"/>
                  <a:ext cx="3531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</a:rPr>
                    <a:t>5. – 9. </a:t>
                  </a:r>
                  <a:r>
                    <a:rPr lang="cs-CZ" sz="1200">
                      <a:solidFill>
                        <a:srgbClr val="FFFFFF"/>
                      </a:solidFill>
                      <a:cs typeface="Times New Roman" pitchFamily="16" charset="0"/>
                    </a:rPr>
                    <a:t> ročník ZŠ praktické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cs typeface="Times New Roman" pitchFamily="16" charset="0"/>
                  </a:endParaRPr>
                </a:p>
              </p:txBody>
            </p:sp>
            <p:sp>
              <p:nvSpPr>
                <p:cNvPr id="4163" name="Rectangle 23"/>
                <p:cNvSpPr>
                  <a:spLocks noChangeArrowheads="1"/>
                </p:cNvSpPr>
                <p:nvPr/>
              </p:nvSpPr>
              <p:spPr bwMode="auto">
                <a:xfrm>
                  <a:off x="1550" y="1332"/>
                  <a:ext cx="3583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08" name="Group 24"/>
              <p:cNvGrpSpPr>
                <a:grpSpLocks/>
              </p:cNvGrpSpPr>
              <p:nvPr/>
            </p:nvGrpSpPr>
            <p:grpSpPr bwMode="auto">
              <a:xfrm>
                <a:off x="721" y="1589"/>
                <a:ext cx="828" cy="256"/>
                <a:chOff x="721" y="1589"/>
                <a:chExt cx="828" cy="256"/>
              </a:xfrm>
            </p:grpSpPr>
            <p:sp>
              <p:nvSpPr>
                <p:cNvPr id="4160" name="Rectangle 25"/>
                <p:cNvSpPr>
                  <a:spLocks noChangeArrowheads="1"/>
                </p:cNvSpPr>
                <p:nvPr/>
              </p:nvSpPr>
              <p:spPr bwMode="auto">
                <a:xfrm>
                  <a:off x="747" y="1589"/>
                  <a:ext cx="775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cs typeface="Times New Roman" pitchFamily="16" charset="0"/>
                    </a:rPr>
                    <a:t>ŠVP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cs typeface="Times New Roman" pitchFamily="16" charset="0"/>
                  </a:endParaRPr>
                </a:p>
              </p:txBody>
            </p:sp>
            <p:sp>
              <p:nvSpPr>
                <p:cNvPr id="4161" name="Rectangle 26"/>
                <p:cNvSpPr>
                  <a:spLocks noChangeArrowheads="1"/>
                </p:cNvSpPr>
                <p:nvPr/>
              </p:nvSpPr>
              <p:spPr bwMode="auto">
                <a:xfrm>
                  <a:off x="721" y="1589"/>
                  <a:ext cx="828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09" name="Group 27"/>
              <p:cNvGrpSpPr>
                <a:grpSpLocks/>
              </p:cNvGrpSpPr>
              <p:nvPr/>
            </p:nvGrpSpPr>
            <p:grpSpPr bwMode="auto">
              <a:xfrm>
                <a:off x="1550" y="1589"/>
                <a:ext cx="3583" cy="256"/>
                <a:chOff x="1550" y="1589"/>
                <a:chExt cx="3583" cy="256"/>
              </a:xfrm>
            </p:grpSpPr>
            <p:sp>
              <p:nvSpPr>
                <p:cNvPr id="4158" name="Rectangle 28"/>
                <p:cNvSpPr>
                  <a:spLocks noChangeArrowheads="1"/>
                </p:cNvSpPr>
                <p:nvPr/>
              </p:nvSpPr>
              <p:spPr bwMode="auto">
                <a:xfrm>
                  <a:off x="1576" y="1589"/>
                  <a:ext cx="3531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cs typeface="Times New Roman" pitchFamily="16" charset="0"/>
                    </a:rPr>
                    <a:t>„Učíme se pro život“, č.j. 580/07, RVP pro ZV, příloha pro LMP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cs typeface="Times New Roman" pitchFamily="16" charset="0"/>
                  </a:endParaRPr>
                </a:p>
              </p:txBody>
            </p:sp>
            <p:sp>
              <p:nvSpPr>
                <p:cNvPr id="4159" name="Rectangle 29"/>
                <p:cNvSpPr>
                  <a:spLocks noChangeArrowheads="1"/>
                </p:cNvSpPr>
                <p:nvPr/>
              </p:nvSpPr>
              <p:spPr bwMode="auto">
                <a:xfrm>
                  <a:off x="1550" y="1589"/>
                  <a:ext cx="3583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0" name="Group 30"/>
              <p:cNvGrpSpPr>
                <a:grpSpLocks/>
              </p:cNvGrpSpPr>
              <p:nvPr/>
            </p:nvGrpSpPr>
            <p:grpSpPr bwMode="auto">
              <a:xfrm>
                <a:off x="721" y="1847"/>
                <a:ext cx="828" cy="256"/>
                <a:chOff x="721" y="1847"/>
                <a:chExt cx="828" cy="256"/>
              </a:xfrm>
            </p:grpSpPr>
            <p:sp>
              <p:nvSpPr>
                <p:cNvPr id="4156" name="Rectangle 31"/>
                <p:cNvSpPr>
                  <a:spLocks noChangeArrowheads="1"/>
                </p:cNvSpPr>
                <p:nvPr/>
              </p:nvSpPr>
              <p:spPr bwMode="auto">
                <a:xfrm>
                  <a:off x="747" y="1847"/>
                  <a:ext cx="775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cs typeface="Times New Roman" pitchFamily="16" charset="0"/>
                    </a:rPr>
                    <a:t>Vzdělávací oblast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cs typeface="Times New Roman" pitchFamily="16" charset="0"/>
                  </a:endParaRPr>
                </a:p>
              </p:txBody>
            </p:sp>
            <p:sp>
              <p:nvSpPr>
                <p:cNvPr id="4157" name="Rectangle 32"/>
                <p:cNvSpPr>
                  <a:spLocks noChangeArrowheads="1"/>
                </p:cNvSpPr>
                <p:nvPr/>
              </p:nvSpPr>
              <p:spPr bwMode="auto">
                <a:xfrm>
                  <a:off x="721" y="1847"/>
                  <a:ext cx="828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1" name="Group 33"/>
              <p:cNvGrpSpPr>
                <a:grpSpLocks/>
              </p:cNvGrpSpPr>
              <p:nvPr/>
            </p:nvGrpSpPr>
            <p:grpSpPr bwMode="auto">
              <a:xfrm>
                <a:off x="1550" y="1847"/>
                <a:ext cx="3583" cy="256"/>
                <a:chOff x="1550" y="1847"/>
                <a:chExt cx="3583" cy="256"/>
              </a:xfrm>
            </p:grpSpPr>
            <p:sp>
              <p:nvSpPr>
                <p:cNvPr id="4154" name="Rectangle 34"/>
                <p:cNvSpPr>
                  <a:spLocks noChangeArrowheads="1"/>
                </p:cNvSpPr>
                <p:nvPr/>
              </p:nvSpPr>
              <p:spPr bwMode="auto">
                <a:xfrm>
                  <a:off x="1576" y="1847"/>
                  <a:ext cx="3531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</a:rPr>
                    <a:t>Člověk a svět práce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</a:endParaRPr>
                </a:p>
              </p:txBody>
            </p:sp>
            <p:sp>
              <p:nvSpPr>
                <p:cNvPr id="4155" name="Rectangle 35"/>
                <p:cNvSpPr>
                  <a:spLocks noChangeArrowheads="1"/>
                </p:cNvSpPr>
                <p:nvPr/>
              </p:nvSpPr>
              <p:spPr bwMode="auto">
                <a:xfrm>
                  <a:off x="1550" y="1847"/>
                  <a:ext cx="3583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2" name="Group 36"/>
              <p:cNvGrpSpPr>
                <a:grpSpLocks/>
              </p:cNvGrpSpPr>
              <p:nvPr/>
            </p:nvGrpSpPr>
            <p:grpSpPr bwMode="auto">
              <a:xfrm>
                <a:off x="721" y="2104"/>
                <a:ext cx="828" cy="256"/>
                <a:chOff x="721" y="2104"/>
                <a:chExt cx="828" cy="256"/>
              </a:xfrm>
            </p:grpSpPr>
            <p:sp>
              <p:nvSpPr>
                <p:cNvPr id="4152" name="Rectangle 37"/>
                <p:cNvSpPr>
                  <a:spLocks noChangeArrowheads="1"/>
                </p:cNvSpPr>
                <p:nvPr/>
              </p:nvSpPr>
              <p:spPr bwMode="auto">
                <a:xfrm>
                  <a:off x="747" y="2104"/>
                  <a:ext cx="775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cs typeface="Times New Roman" pitchFamily="16" charset="0"/>
                    </a:rPr>
                    <a:t>Vzdělávací obor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cs typeface="Times New Roman" pitchFamily="16" charset="0"/>
                  </a:endParaRPr>
                </a:p>
              </p:txBody>
            </p:sp>
            <p:sp>
              <p:nvSpPr>
                <p:cNvPr id="4153" name="Rectangle 38"/>
                <p:cNvSpPr>
                  <a:spLocks noChangeArrowheads="1"/>
                </p:cNvSpPr>
                <p:nvPr/>
              </p:nvSpPr>
              <p:spPr bwMode="auto">
                <a:xfrm>
                  <a:off x="721" y="2104"/>
                  <a:ext cx="828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3" name="Group 39"/>
              <p:cNvGrpSpPr>
                <a:grpSpLocks/>
              </p:cNvGrpSpPr>
              <p:nvPr/>
            </p:nvGrpSpPr>
            <p:grpSpPr bwMode="auto">
              <a:xfrm>
                <a:off x="1550" y="2104"/>
                <a:ext cx="3583" cy="256"/>
                <a:chOff x="1550" y="2104"/>
                <a:chExt cx="3583" cy="256"/>
              </a:xfrm>
            </p:grpSpPr>
            <p:sp>
              <p:nvSpPr>
                <p:cNvPr id="4150" name="Rectangle 40"/>
                <p:cNvSpPr>
                  <a:spLocks noChangeArrowheads="1"/>
                </p:cNvSpPr>
                <p:nvPr/>
              </p:nvSpPr>
              <p:spPr bwMode="auto">
                <a:xfrm>
                  <a:off x="1576" y="2104"/>
                  <a:ext cx="3531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</a:rPr>
                    <a:t>Člověk a svět práce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</a:endParaRPr>
                </a:p>
              </p:txBody>
            </p:sp>
            <p:sp>
              <p:nvSpPr>
                <p:cNvPr id="4151" name="Rectangle 41"/>
                <p:cNvSpPr>
                  <a:spLocks noChangeArrowheads="1"/>
                </p:cNvSpPr>
                <p:nvPr/>
              </p:nvSpPr>
              <p:spPr bwMode="auto">
                <a:xfrm>
                  <a:off x="1550" y="2104"/>
                  <a:ext cx="3583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4" name="Group 42"/>
              <p:cNvGrpSpPr>
                <a:grpSpLocks/>
              </p:cNvGrpSpPr>
              <p:nvPr/>
            </p:nvGrpSpPr>
            <p:grpSpPr bwMode="auto">
              <a:xfrm>
                <a:off x="721" y="2361"/>
                <a:ext cx="828" cy="256"/>
                <a:chOff x="721" y="2361"/>
                <a:chExt cx="828" cy="256"/>
              </a:xfrm>
            </p:grpSpPr>
            <p:sp>
              <p:nvSpPr>
                <p:cNvPr id="4148" name="Rectangle 43"/>
                <p:cNvSpPr>
                  <a:spLocks noChangeArrowheads="1"/>
                </p:cNvSpPr>
                <p:nvPr/>
              </p:nvSpPr>
              <p:spPr bwMode="auto">
                <a:xfrm>
                  <a:off x="747" y="2361"/>
                  <a:ext cx="775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cs typeface="Times New Roman" pitchFamily="16" charset="0"/>
                    </a:rPr>
                    <a:t>Vyučovací předmět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cs typeface="Times New Roman" pitchFamily="16" charset="0"/>
                  </a:endParaRPr>
                </a:p>
              </p:txBody>
            </p:sp>
            <p:sp>
              <p:nvSpPr>
                <p:cNvPr id="4149" name="Rectangle 44"/>
                <p:cNvSpPr>
                  <a:spLocks noChangeArrowheads="1"/>
                </p:cNvSpPr>
                <p:nvPr/>
              </p:nvSpPr>
              <p:spPr bwMode="auto">
                <a:xfrm>
                  <a:off x="721" y="2361"/>
                  <a:ext cx="828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5" name="Group 45"/>
              <p:cNvGrpSpPr>
                <a:grpSpLocks/>
              </p:cNvGrpSpPr>
              <p:nvPr/>
            </p:nvGrpSpPr>
            <p:grpSpPr bwMode="auto">
              <a:xfrm>
                <a:off x="1550" y="2361"/>
                <a:ext cx="3583" cy="256"/>
                <a:chOff x="1550" y="2361"/>
                <a:chExt cx="3583" cy="256"/>
              </a:xfrm>
            </p:grpSpPr>
            <p:sp>
              <p:nvSpPr>
                <p:cNvPr id="4146" name="Rectangle 46"/>
                <p:cNvSpPr>
                  <a:spLocks noChangeArrowheads="1"/>
                </p:cNvSpPr>
                <p:nvPr/>
              </p:nvSpPr>
              <p:spPr bwMode="auto">
                <a:xfrm>
                  <a:off x="1576" y="2361"/>
                  <a:ext cx="3531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</a:rPr>
                    <a:t>Pracovní činnosti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</a:endParaRPr>
                </a:p>
              </p:txBody>
            </p:sp>
            <p:sp>
              <p:nvSpPr>
                <p:cNvPr id="4147" name="Rectangle 47"/>
                <p:cNvSpPr>
                  <a:spLocks noChangeArrowheads="1"/>
                </p:cNvSpPr>
                <p:nvPr/>
              </p:nvSpPr>
              <p:spPr bwMode="auto">
                <a:xfrm>
                  <a:off x="1550" y="2361"/>
                  <a:ext cx="3583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6" name="Group 48"/>
              <p:cNvGrpSpPr>
                <a:grpSpLocks/>
              </p:cNvGrpSpPr>
              <p:nvPr/>
            </p:nvGrpSpPr>
            <p:grpSpPr bwMode="auto">
              <a:xfrm>
                <a:off x="721" y="2619"/>
                <a:ext cx="828" cy="256"/>
                <a:chOff x="721" y="2619"/>
                <a:chExt cx="828" cy="256"/>
              </a:xfrm>
            </p:grpSpPr>
            <p:sp>
              <p:nvSpPr>
                <p:cNvPr id="4144" name="Rectangle 49"/>
                <p:cNvSpPr>
                  <a:spLocks noChangeArrowheads="1"/>
                </p:cNvSpPr>
                <p:nvPr/>
              </p:nvSpPr>
              <p:spPr bwMode="auto">
                <a:xfrm>
                  <a:off x="747" y="2619"/>
                  <a:ext cx="775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cs typeface="Times New Roman" pitchFamily="16" charset="0"/>
                    </a:rPr>
                    <a:t>Téma (klíčová slova)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cs typeface="Times New Roman" pitchFamily="16" charset="0"/>
                  </a:endParaRPr>
                </a:p>
              </p:txBody>
            </p:sp>
            <p:sp>
              <p:nvSpPr>
                <p:cNvPr id="4145" name="Rectangle 50"/>
                <p:cNvSpPr>
                  <a:spLocks noChangeArrowheads="1"/>
                </p:cNvSpPr>
                <p:nvPr/>
              </p:nvSpPr>
              <p:spPr bwMode="auto">
                <a:xfrm>
                  <a:off x="721" y="2619"/>
                  <a:ext cx="828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7" name="Group 51"/>
              <p:cNvGrpSpPr>
                <a:grpSpLocks/>
              </p:cNvGrpSpPr>
              <p:nvPr/>
            </p:nvGrpSpPr>
            <p:grpSpPr bwMode="auto">
              <a:xfrm>
                <a:off x="1550" y="2619"/>
                <a:ext cx="3583" cy="256"/>
                <a:chOff x="1550" y="2619"/>
                <a:chExt cx="3583" cy="256"/>
              </a:xfrm>
            </p:grpSpPr>
            <p:sp>
              <p:nvSpPr>
                <p:cNvPr id="4142" name="Rectangle 52"/>
                <p:cNvSpPr>
                  <a:spLocks noChangeArrowheads="1"/>
                </p:cNvSpPr>
                <p:nvPr/>
              </p:nvSpPr>
              <p:spPr bwMode="auto">
                <a:xfrm>
                  <a:off x="1576" y="2619"/>
                  <a:ext cx="3531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</a:rPr>
                    <a:t>Barevný papír, lepidlo, nůžky</a:t>
                  </a:r>
                </a:p>
              </p:txBody>
            </p:sp>
            <p:sp>
              <p:nvSpPr>
                <p:cNvPr id="4143" name="Rectangle 53"/>
                <p:cNvSpPr>
                  <a:spLocks noChangeArrowheads="1"/>
                </p:cNvSpPr>
                <p:nvPr/>
              </p:nvSpPr>
              <p:spPr bwMode="auto">
                <a:xfrm>
                  <a:off x="1550" y="2619"/>
                  <a:ext cx="3583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8" name="Group 54"/>
              <p:cNvGrpSpPr>
                <a:grpSpLocks/>
              </p:cNvGrpSpPr>
              <p:nvPr/>
            </p:nvGrpSpPr>
            <p:grpSpPr bwMode="auto">
              <a:xfrm>
                <a:off x="721" y="2876"/>
                <a:ext cx="828" cy="256"/>
                <a:chOff x="721" y="2876"/>
                <a:chExt cx="828" cy="256"/>
              </a:xfrm>
            </p:grpSpPr>
            <p:sp>
              <p:nvSpPr>
                <p:cNvPr id="4140" name="Rectangle 55"/>
                <p:cNvSpPr>
                  <a:spLocks noChangeArrowheads="1"/>
                </p:cNvSpPr>
                <p:nvPr/>
              </p:nvSpPr>
              <p:spPr bwMode="auto">
                <a:xfrm>
                  <a:off x="747" y="2876"/>
                  <a:ext cx="775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cs typeface="Times New Roman" pitchFamily="16" charset="0"/>
                    </a:rPr>
                    <a:t>Očekávaný výstup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cs typeface="Times New Roman" pitchFamily="16" charset="0"/>
                  </a:endParaRPr>
                </a:p>
              </p:txBody>
            </p:sp>
            <p:sp>
              <p:nvSpPr>
                <p:cNvPr id="4141" name="Rectangle 56"/>
                <p:cNvSpPr>
                  <a:spLocks noChangeArrowheads="1"/>
                </p:cNvSpPr>
                <p:nvPr/>
              </p:nvSpPr>
              <p:spPr bwMode="auto">
                <a:xfrm>
                  <a:off x="721" y="2876"/>
                  <a:ext cx="828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9" name="Group 57"/>
              <p:cNvGrpSpPr>
                <a:grpSpLocks/>
              </p:cNvGrpSpPr>
              <p:nvPr/>
            </p:nvGrpSpPr>
            <p:grpSpPr bwMode="auto">
              <a:xfrm>
                <a:off x="1550" y="2876"/>
                <a:ext cx="3583" cy="256"/>
                <a:chOff x="1550" y="2876"/>
                <a:chExt cx="3583" cy="256"/>
              </a:xfrm>
            </p:grpSpPr>
            <p:sp>
              <p:nvSpPr>
                <p:cNvPr id="4138" name="Rectangle 58"/>
                <p:cNvSpPr>
                  <a:spLocks noChangeArrowheads="1"/>
                </p:cNvSpPr>
                <p:nvPr/>
              </p:nvSpPr>
              <p:spPr bwMode="auto">
                <a:xfrm>
                  <a:off x="1576" y="2876"/>
                  <a:ext cx="3531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</a:rPr>
                    <a:t>Žák by měl vytvářet přiměřenými pracovními postupy různé výrobky z daného materiálu.</a:t>
                  </a:r>
                </a:p>
              </p:txBody>
            </p:sp>
            <p:sp>
              <p:nvSpPr>
                <p:cNvPr id="4139" name="Rectangle 59"/>
                <p:cNvSpPr>
                  <a:spLocks noChangeArrowheads="1"/>
                </p:cNvSpPr>
                <p:nvPr/>
              </p:nvSpPr>
              <p:spPr bwMode="auto">
                <a:xfrm>
                  <a:off x="1550" y="2876"/>
                  <a:ext cx="3583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20" name="Group 60"/>
              <p:cNvGrpSpPr>
                <a:grpSpLocks/>
              </p:cNvGrpSpPr>
              <p:nvPr/>
            </p:nvGrpSpPr>
            <p:grpSpPr bwMode="auto">
              <a:xfrm>
                <a:off x="721" y="3134"/>
                <a:ext cx="828" cy="256"/>
                <a:chOff x="721" y="3134"/>
                <a:chExt cx="828" cy="256"/>
              </a:xfrm>
            </p:grpSpPr>
            <p:sp>
              <p:nvSpPr>
                <p:cNvPr id="4136" name="Rectangle 61"/>
                <p:cNvSpPr>
                  <a:spLocks noChangeArrowheads="1"/>
                </p:cNvSpPr>
                <p:nvPr/>
              </p:nvSpPr>
              <p:spPr bwMode="auto">
                <a:xfrm>
                  <a:off x="747" y="3134"/>
                  <a:ext cx="775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cs typeface="Times New Roman" pitchFamily="16" charset="0"/>
                    </a:rPr>
                    <a:t>Druh učebního materiálu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cs typeface="Times New Roman" pitchFamily="16" charset="0"/>
                  </a:endParaRPr>
                </a:p>
              </p:txBody>
            </p:sp>
            <p:sp>
              <p:nvSpPr>
                <p:cNvPr id="4137" name="Rectangle 62"/>
                <p:cNvSpPr>
                  <a:spLocks noChangeArrowheads="1"/>
                </p:cNvSpPr>
                <p:nvPr/>
              </p:nvSpPr>
              <p:spPr bwMode="auto">
                <a:xfrm>
                  <a:off x="721" y="3134"/>
                  <a:ext cx="828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21" name="Group 63"/>
              <p:cNvGrpSpPr>
                <a:grpSpLocks/>
              </p:cNvGrpSpPr>
              <p:nvPr/>
            </p:nvGrpSpPr>
            <p:grpSpPr bwMode="auto">
              <a:xfrm>
                <a:off x="1550" y="3134"/>
                <a:ext cx="3583" cy="256"/>
                <a:chOff x="1550" y="3134"/>
                <a:chExt cx="3583" cy="256"/>
              </a:xfrm>
            </p:grpSpPr>
            <p:sp>
              <p:nvSpPr>
                <p:cNvPr id="4134" name="Rectangle 64"/>
                <p:cNvSpPr>
                  <a:spLocks noChangeArrowheads="1"/>
                </p:cNvSpPr>
                <p:nvPr/>
              </p:nvSpPr>
              <p:spPr bwMode="auto">
                <a:xfrm>
                  <a:off x="1576" y="3134"/>
                  <a:ext cx="3531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cs typeface="Times New Roman" pitchFamily="16" charset="0"/>
                    </a:rPr>
                    <a:t>Prezentace </a:t>
                  </a:r>
                  <a:r>
                    <a:rPr lang="cs-CZ" sz="1200">
                      <a:solidFill>
                        <a:srgbClr val="FFFFFF"/>
                      </a:solidFill>
                    </a:rPr>
                    <a:t> Microsoft </a:t>
                  </a:r>
                  <a:r>
                    <a:rPr lang="cs-CZ" sz="1200">
                      <a:solidFill>
                        <a:srgbClr val="FFFFFF"/>
                      </a:solidFill>
                      <a:cs typeface="Times New Roman" pitchFamily="16" charset="0"/>
                    </a:rPr>
                    <a:t>PowerPoint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cs typeface="Times New Roman" pitchFamily="16" charset="0"/>
                  </a:endParaRPr>
                </a:p>
              </p:txBody>
            </p:sp>
            <p:sp>
              <p:nvSpPr>
                <p:cNvPr id="4135" name="Rectangle 65"/>
                <p:cNvSpPr>
                  <a:spLocks noChangeArrowheads="1"/>
                </p:cNvSpPr>
                <p:nvPr/>
              </p:nvSpPr>
              <p:spPr bwMode="auto">
                <a:xfrm>
                  <a:off x="1550" y="3134"/>
                  <a:ext cx="3583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22" name="Group 66"/>
              <p:cNvGrpSpPr>
                <a:grpSpLocks/>
              </p:cNvGrpSpPr>
              <p:nvPr/>
            </p:nvGrpSpPr>
            <p:grpSpPr bwMode="auto">
              <a:xfrm>
                <a:off x="721" y="3391"/>
                <a:ext cx="828" cy="403"/>
                <a:chOff x="721" y="3391"/>
                <a:chExt cx="828" cy="403"/>
              </a:xfrm>
            </p:grpSpPr>
            <p:sp>
              <p:nvSpPr>
                <p:cNvPr id="4132" name="Rectangle 67"/>
                <p:cNvSpPr>
                  <a:spLocks noChangeArrowheads="1"/>
                </p:cNvSpPr>
                <p:nvPr/>
              </p:nvSpPr>
              <p:spPr bwMode="auto">
                <a:xfrm>
                  <a:off x="747" y="3391"/>
                  <a:ext cx="775" cy="403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cs typeface="Times New Roman" pitchFamily="16" charset="0"/>
                    </a:rPr>
                    <a:t>Anotace 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cs typeface="Times New Roman" pitchFamily="16" charset="0"/>
                    </a:rPr>
                    <a:t>(popis způsobu použití)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cs typeface="Times New Roman" pitchFamily="16" charset="0"/>
                  </a:endParaRPr>
                </a:p>
              </p:txBody>
            </p:sp>
            <p:sp>
              <p:nvSpPr>
                <p:cNvPr id="4133" name="Rectangle 68"/>
                <p:cNvSpPr>
                  <a:spLocks noChangeArrowheads="1"/>
                </p:cNvSpPr>
                <p:nvPr/>
              </p:nvSpPr>
              <p:spPr bwMode="auto">
                <a:xfrm>
                  <a:off x="721" y="3391"/>
                  <a:ext cx="828" cy="403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23" name="Group 69"/>
              <p:cNvGrpSpPr>
                <a:grpSpLocks/>
              </p:cNvGrpSpPr>
              <p:nvPr/>
            </p:nvGrpSpPr>
            <p:grpSpPr bwMode="auto">
              <a:xfrm>
                <a:off x="1550" y="3391"/>
                <a:ext cx="3583" cy="403"/>
                <a:chOff x="1550" y="3391"/>
                <a:chExt cx="3583" cy="403"/>
              </a:xfrm>
            </p:grpSpPr>
            <p:sp>
              <p:nvSpPr>
                <p:cNvPr id="4130" name="Rectangle 70"/>
                <p:cNvSpPr>
                  <a:spLocks noChangeArrowheads="1"/>
                </p:cNvSpPr>
                <p:nvPr/>
              </p:nvSpPr>
              <p:spPr bwMode="auto">
                <a:xfrm>
                  <a:off x="1576" y="3391"/>
                  <a:ext cx="3531" cy="403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cs typeface="Times New Roman" pitchFamily="16" charset="0"/>
                    </a:rPr>
                    <a:t>Žák sleduje prezentaci </a:t>
                  </a:r>
                  <a:r>
                    <a:rPr lang="cs-CZ" sz="1200">
                      <a:solidFill>
                        <a:srgbClr val="FFFFFF"/>
                      </a:solidFill>
                    </a:rPr>
                    <a:t>na počítači a na závěr odpovídá na uvedené otázky. Žák také může sledovat </a:t>
                  </a:r>
                  <a:r>
                    <a:rPr lang="cs-CZ" sz="1200">
                      <a:solidFill>
                        <a:srgbClr val="FFFFFF"/>
                      </a:solidFill>
                      <a:cs typeface="Times New Roman" pitchFamily="16" charset="0"/>
                    </a:rPr>
                    <a:t>prezentaci učitele předváděnou na interaktivní tabuli, </a:t>
                  </a:r>
                  <a:r>
                    <a:rPr lang="cs-CZ" sz="1200">
                      <a:solidFill>
                        <a:srgbClr val="FFFFFF"/>
                      </a:solidFill>
                    </a:rPr>
                    <a:t>potom dle návodu se učí vytvářet kytičku z papíru.</a:t>
                  </a:r>
                </a:p>
              </p:txBody>
            </p:sp>
            <p:sp>
              <p:nvSpPr>
                <p:cNvPr id="4131" name="Rectangle 71"/>
                <p:cNvSpPr>
                  <a:spLocks noChangeArrowheads="1"/>
                </p:cNvSpPr>
                <p:nvPr/>
              </p:nvSpPr>
              <p:spPr bwMode="auto">
                <a:xfrm>
                  <a:off x="1550" y="3391"/>
                  <a:ext cx="3583" cy="403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24" name="Group 72"/>
              <p:cNvGrpSpPr>
                <a:grpSpLocks/>
              </p:cNvGrpSpPr>
              <p:nvPr/>
            </p:nvGrpSpPr>
            <p:grpSpPr bwMode="auto">
              <a:xfrm>
                <a:off x="721" y="3795"/>
                <a:ext cx="828" cy="330"/>
                <a:chOff x="721" y="3795"/>
                <a:chExt cx="828" cy="330"/>
              </a:xfrm>
            </p:grpSpPr>
            <p:sp>
              <p:nvSpPr>
                <p:cNvPr id="4128" name="Rectangle 73"/>
                <p:cNvSpPr>
                  <a:spLocks noChangeArrowheads="1"/>
                </p:cNvSpPr>
                <p:nvPr/>
              </p:nvSpPr>
              <p:spPr bwMode="auto">
                <a:xfrm>
                  <a:off x="747" y="3795"/>
                  <a:ext cx="775" cy="330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cs typeface="Times New Roman" pitchFamily="16" charset="0"/>
                    </a:rPr>
                    <a:t>Velikost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cs typeface="Times New Roman" pitchFamily="16" charset="0"/>
                  </a:endParaRPr>
                </a:p>
              </p:txBody>
            </p:sp>
            <p:sp>
              <p:nvSpPr>
                <p:cNvPr id="4129" name="Rectangle 74"/>
                <p:cNvSpPr>
                  <a:spLocks noChangeArrowheads="1"/>
                </p:cNvSpPr>
                <p:nvPr/>
              </p:nvSpPr>
              <p:spPr bwMode="auto">
                <a:xfrm>
                  <a:off x="721" y="3795"/>
                  <a:ext cx="828" cy="330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25" name="Group 75"/>
              <p:cNvGrpSpPr>
                <a:grpSpLocks/>
              </p:cNvGrpSpPr>
              <p:nvPr/>
            </p:nvGrpSpPr>
            <p:grpSpPr bwMode="auto">
              <a:xfrm>
                <a:off x="1550" y="3795"/>
                <a:ext cx="3583" cy="330"/>
                <a:chOff x="1550" y="3795"/>
                <a:chExt cx="3583" cy="330"/>
              </a:xfrm>
            </p:grpSpPr>
            <p:sp>
              <p:nvSpPr>
                <p:cNvPr id="4126" name="Rectangle 76"/>
                <p:cNvSpPr>
                  <a:spLocks noChangeArrowheads="1"/>
                </p:cNvSpPr>
                <p:nvPr/>
              </p:nvSpPr>
              <p:spPr bwMode="auto">
                <a:xfrm>
                  <a:off x="1576" y="3795"/>
                  <a:ext cx="3531" cy="330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</a:rPr>
                    <a:t>1,70 MB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cs typeface="Times New Roman" pitchFamily="16" charset="0"/>
                    </a:rPr>
                    <a:t> 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cs typeface="Times New Roman" pitchFamily="16" charset="0"/>
                  </a:endParaRPr>
                </a:p>
              </p:txBody>
            </p:sp>
            <p:sp>
              <p:nvSpPr>
                <p:cNvPr id="4127" name="Rectangle 77"/>
                <p:cNvSpPr>
                  <a:spLocks noChangeArrowheads="1"/>
                </p:cNvSpPr>
                <p:nvPr/>
              </p:nvSpPr>
              <p:spPr bwMode="auto">
                <a:xfrm>
                  <a:off x="1550" y="3795"/>
                  <a:ext cx="3583" cy="330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</p:grpSp>
        <p:sp>
          <p:nvSpPr>
            <p:cNvPr id="4101" name="Rectangle 78"/>
            <p:cNvSpPr>
              <a:spLocks noChangeArrowheads="1"/>
            </p:cNvSpPr>
            <p:nvPr/>
          </p:nvSpPr>
          <p:spPr bwMode="auto">
            <a:xfrm>
              <a:off x="720" y="816"/>
              <a:ext cx="4415" cy="3311"/>
            </a:xfrm>
            <a:prstGeom prst="rect">
              <a:avLst/>
            </a:prstGeom>
            <a:noFill/>
            <a:ln w="6480">
              <a:solidFill>
                <a:srgbClr val="A0A0A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ransition spd="slow" advTm="6144">
    <p:wipe dir="r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mtClean="0"/>
              <a:t>KYTIČKY Z PAPÍRU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1844675"/>
            <a:ext cx="6224588" cy="46688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slow" advTm="6144">
    <p:wipe dir="r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93713" y="-107950"/>
            <a:ext cx="8158162" cy="1922463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/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>připravíme si barevný papír tvaru čtverce</a:t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endParaRPr lang="cs-CZ" sz="4000" smtClean="0">
              <a:solidFill>
                <a:srgbClr val="FF0000"/>
              </a:solidFill>
              <a:latin typeface="Gabriola" pitchFamily="80" charset="0"/>
            </a:endParaRPr>
          </a:p>
        </p:txBody>
      </p:sp>
      <p:pic>
        <p:nvPicPr>
          <p:cNvPr id="614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1989138"/>
            <a:ext cx="54864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6148" name="Text Box 3"/>
          <p:cNvSpPr txBox="1">
            <a:spLocks noChangeArrowheads="1"/>
          </p:cNvSpPr>
          <p:nvPr/>
        </p:nvSpPr>
        <p:spPr bwMode="auto">
          <a:xfrm rot="10800000">
            <a:off x="0" y="-188913"/>
            <a:ext cx="4067175" cy="190501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spd="slow" advTm="6144">
    <p:wipe dir="r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Text Box 1"/>
          <p:cNvSpPr txBox="1">
            <a:spLocks noChangeArrowheads="1"/>
          </p:cNvSpPr>
          <p:nvPr/>
        </p:nvSpPr>
        <p:spPr bwMode="auto">
          <a:xfrm>
            <a:off x="985838" y="196850"/>
            <a:ext cx="8158162" cy="1312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9pPr>
          </a:lstStyle>
          <a:p>
            <a:pPr algn="ctr">
              <a:buClrTx/>
              <a:buFontTx/>
              <a:buNone/>
              <a:defRPr/>
            </a:pPr>
            <a:r>
              <a:rPr lang="cs-CZ" sz="40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briola" pitchFamily="80" charset="0"/>
              </a:rPr>
              <a:t/>
            </a:r>
            <a:br>
              <a:rPr lang="cs-CZ" sz="40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briola" pitchFamily="80" charset="0"/>
              </a:rPr>
            </a:br>
            <a:r>
              <a:rPr lang="cs-CZ" sz="40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briola" pitchFamily="80" charset="0"/>
              </a:rPr>
              <a:t>spojíme protilehlé rohy</a:t>
            </a:r>
          </a:p>
        </p:txBody>
      </p:sp>
      <p:grpSp>
        <p:nvGrpSpPr>
          <p:cNvPr id="7171" name="Group 2"/>
          <p:cNvGrpSpPr>
            <a:grpSpLocks/>
          </p:cNvGrpSpPr>
          <p:nvPr/>
        </p:nvGrpSpPr>
        <p:grpSpPr bwMode="auto">
          <a:xfrm>
            <a:off x="1828800" y="1676400"/>
            <a:ext cx="5808663" cy="4524375"/>
            <a:chOff x="1152" y="1056"/>
            <a:chExt cx="3659" cy="2850"/>
          </a:xfrm>
        </p:grpSpPr>
        <p:pic>
          <p:nvPicPr>
            <p:cNvPr id="7172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152" y="1056"/>
              <a:ext cx="3659" cy="2850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7173" name="Text Box 4"/>
            <p:cNvSpPr txBox="1">
              <a:spLocks noChangeArrowheads="1"/>
            </p:cNvSpPr>
            <p:nvPr/>
          </p:nvSpPr>
          <p:spPr bwMode="auto">
            <a:xfrm>
              <a:off x="1152" y="1056"/>
              <a:ext cx="3659" cy="2850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ransition spd="slow" advTm="6144">
    <p:wipe dir="r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-115888"/>
            <a:ext cx="8229600" cy="1922463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/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>vznikne nám trojúhelník</a:t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endParaRPr lang="cs-CZ" sz="4000" smtClean="0">
              <a:solidFill>
                <a:srgbClr val="FF0000"/>
              </a:solidFill>
              <a:latin typeface="Gabriola" pitchFamily="80" charset="0"/>
            </a:endParaRPr>
          </a:p>
        </p:txBody>
      </p:sp>
      <p:pic>
        <p:nvPicPr>
          <p:cNvPr id="819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66875" y="1600200"/>
            <a:ext cx="581025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slow" advTm="6144">
    <p:wipe dir="r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-723900"/>
            <a:ext cx="8229600" cy="3141663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/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/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>vezmeme roh trojúhelníku a přiložíme ho k jeho vrcholu</a:t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endParaRPr lang="cs-CZ" sz="4000" smtClean="0">
              <a:solidFill>
                <a:srgbClr val="FF0000"/>
              </a:solidFill>
              <a:latin typeface="Gabriola" pitchFamily="80" charset="0"/>
            </a:endParaRPr>
          </a:p>
        </p:txBody>
      </p:sp>
      <p:pic>
        <p:nvPicPr>
          <p:cNvPr id="921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2292350"/>
            <a:ext cx="4033838" cy="31416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9220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8200" y="2300288"/>
            <a:ext cx="4033838" cy="31432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slow" advTm="6144">
    <p:wipe dir="r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-115888"/>
            <a:ext cx="8229600" cy="1922463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/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>opakujeme i s druhým rohem</a:t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endParaRPr lang="cs-CZ" sz="4000" smtClean="0">
              <a:solidFill>
                <a:srgbClr val="FF0000"/>
              </a:solidFill>
              <a:latin typeface="Gabriola" pitchFamily="80" charset="0"/>
            </a:endParaRPr>
          </a:p>
        </p:txBody>
      </p:sp>
      <p:pic>
        <p:nvPicPr>
          <p:cNvPr id="1024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66875" y="1600200"/>
            <a:ext cx="581025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slow" advTm="6144">
    <p:wipe dir="r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-115888"/>
            <a:ext cx="8229600" cy="1922463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/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>opět přeložíme roh malého trojúhelníku</a:t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endParaRPr lang="cs-CZ" sz="4000" smtClean="0">
              <a:solidFill>
                <a:srgbClr val="FF0000"/>
              </a:solidFill>
              <a:latin typeface="Gabriola" pitchFamily="80" charset="0"/>
            </a:endParaRPr>
          </a:p>
        </p:txBody>
      </p:sp>
      <p:pic>
        <p:nvPicPr>
          <p:cNvPr id="1126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66875" y="1600200"/>
            <a:ext cx="581025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slow" advTm="6144">
    <p:wipe dir="r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-419100"/>
            <a:ext cx="8229600" cy="2532063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/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>dbáme na přesnost</a:t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/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endParaRPr lang="cs-CZ" sz="4000" smtClean="0">
              <a:solidFill>
                <a:srgbClr val="FF0000"/>
              </a:solidFill>
              <a:latin typeface="Gabriola" pitchFamily="80" charset="0"/>
            </a:endParaRPr>
          </a:p>
        </p:txBody>
      </p:sp>
      <p:pic>
        <p:nvPicPr>
          <p:cNvPr id="1229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66875" y="1600200"/>
            <a:ext cx="581025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slow" advTm="6144">
    <p:wipe dir="r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-115888"/>
            <a:ext cx="8229600" cy="1922463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/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>postup opakujeme s druhou stranou</a:t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endParaRPr lang="cs-CZ" sz="4000" smtClean="0">
              <a:solidFill>
                <a:srgbClr val="FF0000"/>
              </a:solidFill>
              <a:latin typeface="Gabriola" pitchFamily="80" charset="0"/>
            </a:endParaRP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66875" y="1600200"/>
            <a:ext cx="581025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slow" advTm="6144">
    <p:wipe dir="r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-115888"/>
            <a:ext cx="8229600" cy="1922463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/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>vznikne nám kapsička, kterou prstem rozšíříme</a:t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endParaRPr lang="cs-CZ" sz="4000" smtClean="0">
              <a:solidFill>
                <a:srgbClr val="FF0000"/>
              </a:solidFill>
              <a:latin typeface="Gabriola" pitchFamily="80" charset="0"/>
            </a:endParaRPr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66875" y="1600200"/>
            <a:ext cx="581025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15363" name="Text Box 3"/>
          <p:cNvSpPr txBox="1">
            <a:spLocks noChangeArrowheads="1"/>
          </p:cNvSpPr>
          <p:nvPr/>
        </p:nvSpPr>
        <p:spPr bwMode="auto">
          <a:xfrm>
            <a:off x="0" y="1981200"/>
            <a:ext cx="38100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 marL="341313" indent="-341313"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1pPr>
            <a:lvl2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2pPr>
            <a:lvl3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3pPr>
            <a:lvl4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4pPr>
            <a:lvl5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9pPr>
          </a:lstStyle>
          <a:p>
            <a:pPr>
              <a:spcBef>
                <a:spcPts val="700"/>
              </a:spcBef>
              <a:buClr>
                <a:srgbClr val="FFFFFF"/>
              </a:buClr>
              <a:buSzPct val="70000"/>
              <a:buFont typeface="Wingdings" charset="2"/>
              <a:buNone/>
              <a:defRPr/>
            </a:pPr>
            <a:endParaRPr lang="cs-CZ" sz="2800" smtClean="0">
              <a:effectLst>
                <a:outerShdw blurRad="38100" dist="38100" dir="2700000" algn="tl">
                  <a:srgbClr val="000000"/>
                </a:outerShdw>
              </a:effectLst>
              <a:latin typeface="Garamond" pitchFamily="16" charset="0"/>
            </a:endParaRPr>
          </a:p>
          <a:p>
            <a:pPr>
              <a:spcBef>
                <a:spcPts val="700"/>
              </a:spcBef>
              <a:buClr>
                <a:srgbClr val="FFCC00"/>
              </a:buClr>
              <a:buSzPct val="70000"/>
              <a:buFont typeface="Wingdings" charset="2"/>
              <a:buNone/>
              <a:defRPr/>
            </a:pPr>
            <a:endParaRPr lang="cs-CZ" sz="2800" smtClean="0">
              <a:effectLst>
                <a:outerShdw blurRad="38100" dist="38100" dir="2700000" algn="tl">
                  <a:srgbClr val="000000"/>
                </a:outerShdw>
              </a:effectLst>
              <a:latin typeface="Garamond" pitchFamily="16" charset="0"/>
            </a:endParaRPr>
          </a:p>
        </p:txBody>
      </p:sp>
    </p:spTree>
  </p:cSld>
  <p:clrMapOvr>
    <a:masterClrMapping/>
  </p:clrMapOvr>
  <p:transition spd="slow" advTm="6144">
    <p:wipe dir="r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-115888"/>
            <a:ext cx="8229600" cy="1922463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/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>vzniklou kapsičku srovnáme do roviny</a:t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endParaRPr lang="cs-CZ" sz="4000" smtClean="0">
              <a:solidFill>
                <a:srgbClr val="FF0000"/>
              </a:solidFill>
              <a:latin typeface="Gabriola" pitchFamily="80" charset="0"/>
            </a:endParaRPr>
          </a:p>
        </p:txBody>
      </p:sp>
      <p:pic>
        <p:nvPicPr>
          <p:cNvPr id="1536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66875" y="1600200"/>
            <a:ext cx="581025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slow" advTm="6144">
    <p:wipe dir="r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-419100"/>
            <a:ext cx="8229600" cy="2532063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/>
              <a:t/>
            </a:r>
            <a:br>
              <a:rPr lang="cs-CZ" sz="4000" smtClean="0"/>
            </a:br>
            <a:r>
              <a:rPr lang="cs-CZ" sz="4000" smtClean="0"/>
              <a:t/>
            </a:r>
            <a:br>
              <a:rPr lang="cs-CZ" sz="4000" smtClean="0"/>
            </a:br>
            <a:r>
              <a:rPr lang="cs-CZ" sz="4000" smtClean="0"/>
              <a:t> </a:t>
            </a: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>opakujeme i na druhé straně</a:t>
            </a:r>
            <a:r>
              <a:rPr lang="cs-CZ" sz="4000" smtClean="0"/>
              <a:t> </a:t>
            </a:r>
            <a:br>
              <a:rPr lang="cs-CZ" sz="4000" smtClean="0"/>
            </a:br>
            <a:endParaRPr lang="cs-CZ" sz="4000" smtClean="0"/>
          </a:p>
        </p:txBody>
      </p:sp>
      <p:pic>
        <p:nvPicPr>
          <p:cNvPr id="1638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2292350"/>
            <a:ext cx="4033838" cy="31416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16388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52963" y="2292350"/>
            <a:ext cx="4033837" cy="31416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slow" advTm="6144">
    <p:wipe dir="r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-115888"/>
            <a:ext cx="8229600" cy="1922463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/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>přeložíme podél vzniklé hrany</a:t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endParaRPr lang="cs-CZ" sz="4000" smtClean="0">
              <a:solidFill>
                <a:srgbClr val="FF0000"/>
              </a:solidFill>
              <a:latin typeface="Gabriola" pitchFamily="80" charset="0"/>
            </a:endParaRPr>
          </a:p>
        </p:txBody>
      </p:sp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66875" y="1600200"/>
            <a:ext cx="581025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slow" advTm="6144">
    <p:wipe dir="r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-115888"/>
            <a:ext cx="8229600" cy="1922463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/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>opakujeme i na druhé straně</a:t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endParaRPr lang="cs-CZ" sz="4000" smtClean="0">
              <a:solidFill>
                <a:srgbClr val="FF0000"/>
              </a:solidFill>
              <a:latin typeface="Gabriola" pitchFamily="80" charset="0"/>
            </a:endParaRPr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66875" y="1600200"/>
            <a:ext cx="581025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19459" name="Text Box 3"/>
          <p:cNvSpPr txBox="1">
            <a:spLocks noChangeArrowheads="1"/>
          </p:cNvSpPr>
          <p:nvPr/>
        </p:nvSpPr>
        <p:spPr bwMode="auto">
          <a:xfrm>
            <a:off x="0" y="1981200"/>
            <a:ext cx="38100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 marL="341313" indent="-341313"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1pPr>
            <a:lvl2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2pPr>
            <a:lvl3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3pPr>
            <a:lvl4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4pPr>
            <a:lvl5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9pPr>
          </a:lstStyle>
          <a:p>
            <a:pPr>
              <a:spcBef>
                <a:spcPts val="700"/>
              </a:spcBef>
              <a:buClr>
                <a:srgbClr val="FFCC00"/>
              </a:buClr>
              <a:buSzPct val="70000"/>
              <a:buFont typeface="Wingdings" charset="2"/>
              <a:buNone/>
              <a:defRPr/>
            </a:pPr>
            <a:endParaRPr lang="cs-CZ" sz="2800" smtClean="0">
              <a:effectLst>
                <a:outerShdw blurRad="38100" dist="38100" dir="2700000" algn="tl">
                  <a:srgbClr val="000000"/>
                </a:outerShdw>
              </a:effectLst>
              <a:latin typeface="Garamond" pitchFamily="16" charset="0"/>
            </a:endParaRPr>
          </a:p>
          <a:p>
            <a:pPr>
              <a:spcBef>
                <a:spcPts val="700"/>
              </a:spcBef>
              <a:buClr>
                <a:srgbClr val="FFFFFF"/>
              </a:buClr>
              <a:buSzPct val="70000"/>
              <a:buFont typeface="Wingdings" charset="2"/>
              <a:buNone/>
              <a:defRPr/>
            </a:pPr>
            <a:endParaRPr lang="cs-CZ" sz="2800" smtClean="0">
              <a:effectLst>
                <a:outerShdw blurRad="38100" dist="38100" dir="2700000" algn="tl">
                  <a:srgbClr val="000000"/>
                </a:outerShdw>
              </a:effectLst>
              <a:latin typeface="Garamond" pitchFamily="16" charset="0"/>
            </a:endParaRPr>
          </a:p>
          <a:p>
            <a:pPr>
              <a:spcBef>
                <a:spcPts val="700"/>
              </a:spcBef>
              <a:buClr>
                <a:srgbClr val="FFFFFF"/>
              </a:buClr>
              <a:buSzPct val="70000"/>
              <a:buFont typeface="Wingdings" charset="2"/>
              <a:buNone/>
              <a:defRPr/>
            </a:pPr>
            <a:endParaRPr lang="cs-CZ" sz="2800" smtClean="0">
              <a:effectLst>
                <a:outerShdw blurRad="38100" dist="38100" dir="2700000" algn="tl">
                  <a:srgbClr val="000000"/>
                </a:outerShdw>
              </a:effectLst>
              <a:latin typeface="Garamond" pitchFamily="16" charset="0"/>
            </a:endParaRPr>
          </a:p>
        </p:txBody>
      </p:sp>
    </p:spTree>
  </p:cSld>
  <p:clrMapOvr>
    <a:masterClrMapping/>
  </p:clrMapOvr>
  <p:transition spd="slow" advTm="6144">
    <p:wipe dir="r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mtClean="0">
                <a:solidFill>
                  <a:srgbClr val="FF0000"/>
                </a:solidFill>
                <a:latin typeface="Gabriola" pitchFamily="80" charset="0"/>
              </a:rPr>
              <a:t>roh malého trojúhelníčku přehneme dozadu</a:t>
            </a:r>
          </a:p>
        </p:txBody>
      </p:sp>
      <p:pic>
        <p:nvPicPr>
          <p:cNvPr id="1945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66875" y="1600200"/>
            <a:ext cx="581025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20483" name="Text Box 3"/>
          <p:cNvSpPr txBox="1">
            <a:spLocks noChangeArrowheads="1"/>
          </p:cNvSpPr>
          <p:nvPr/>
        </p:nvSpPr>
        <p:spPr bwMode="auto">
          <a:xfrm>
            <a:off x="0" y="1989138"/>
            <a:ext cx="38100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 marL="341313" indent="-341313"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1pPr>
            <a:lvl2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2pPr>
            <a:lvl3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3pPr>
            <a:lvl4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4pPr>
            <a:lvl5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9pPr>
          </a:lstStyle>
          <a:p>
            <a:pPr>
              <a:spcBef>
                <a:spcPts val="700"/>
              </a:spcBef>
              <a:buClr>
                <a:srgbClr val="FFCC00"/>
              </a:buClr>
              <a:buSzPct val="70000"/>
              <a:buFont typeface="Wingdings" charset="2"/>
              <a:buNone/>
              <a:defRPr/>
            </a:pPr>
            <a:endParaRPr lang="cs-CZ" sz="2800" smtClean="0">
              <a:effectLst>
                <a:outerShdw blurRad="38100" dist="38100" dir="2700000" algn="tl">
                  <a:srgbClr val="000000"/>
                </a:outerShdw>
              </a:effectLst>
              <a:latin typeface="Garamond" pitchFamily="16" charset="0"/>
            </a:endParaRPr>
          </a:p>
          <a:p>
            <a:pPr>
              <a:spcBef>
                <a:spcPts val="700"/>
              </a:spcBef>
              <a:buClr>
                <a:srgbClr val="FFCC00"/>
              </a:buClr>
              <a:buSzPct val="70000"/>
              <a:buFont typeface="Wingdings" charset="2"/>
              <a:buNone/>
              <a:defRPr/>
            </a:pPr>
            <a:endParaRPr lang="cs-CZ" sz="2800" smtClean="0">
              <a:effectLst>
                <a:outerShdw blurRad="38100" dist="38100" dir="2700000" algn="tl">
                  <a:srgbClr val="000000"/>
                </a:outerShdw>
              </a:effectLst>
              <a:latin typeface="Garamond" pitchFamily="16" charset="0"/>
            </a:endParaRPr>
          </a:p>
          <a:p>
            <a:pPr>
              <a:spcBef>
                <a:spcPts val="700"/>
              </a:spcBef>
              <a:buClr>
                <a:srgbClr val="FFFFFF"/>
              </a:buClr>
              <a:buSzPct val="70000"/>
              <a:buFont typeface="Wingdings" charset="2"/>
              <a:buNone/>
              <a:defRPr/>
            </a:pPr>
            <a:endParaRPr lang="cs-CZ" sz="2800" smtClean="0">
              <a:effectLst>
                <a:outerShdw blurRad="38100" dist="38100" dir="2700000" algn="tl">
                  <a:srgbClr val="000000"/>
                </a:outerShdw>
              </a:effectLst>
              <a:latin typeface="Garamond" pitchFamily="16" charset="0"/>
            </a:endParaRPr>
          </a:p>
        </p:txBody>
      </p:sp>
    </p:spTree>
  </p:cSld>
  <p:clrMapOvr>
    <a:masterClrMapping/>
  </p:clrMapOvr>
  <p:transition spd="slow" advTm="6144">
    <p:wipe dir="r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-115888"/>
            <a:ext cx="8229600" cy="1922463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/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>opakujeme i na druhé straně</a:t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endParaRPr lang="cs-CZ" sz="4000" smtClean="0">
              <a:solidFill>
                <a:srgbClr val="FF0000"/>
              </a:solidFill>
              <a:latin typeface="Gabriola" pitchFamily="80" charset="0"/>
            </a:endParaRP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66875" y="1600200"/>
            <a:ext cx="581025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21507" name="Text Box 3"/>
          <p:cNvSpPr txBox="1">
            <a:spLocks noChangeArrowheads="1"/>
          </p:cNvSpPr>
          <p:nvPr/>
        </p:nvSpPr>
        <p:spPr bwMode="auto">
          <a:xfrm>
            <a:off x="0" y="3357563"/>
            <a:ext cx="3740150" cy="2738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 marL="341313" indent="-341313"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1pPr>
            <a:lvl2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2pPr>
            <a:lvl3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3pPr>
            <a:lvl4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4pPr>
            <a:lvl5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9pPr>
          </a:lstStyle>
          <a:p>
            <a:pPr>
              <a:spcBef>
                <a:spcPts val="700"/>
              </a:spcBef>
              <a:buClr>
                <a:srgbClr val="FFCC00"/>
              </a:buClr>
              <a:buSzPct val="70000"/>
              <a:buFont typeface="Wingdings" charset="2"/>
              <a:buNone/>
              <a:defRPr/>
            </a:pPr>
            <a:endParaRPr lang="cs-CZ" sz="2800" smtClean="0">
              <a:effectLst>
                <a:outerShdw blurRad="38100" dist="38100" dir="2700000" algn="tl">
                  <a:srgbClr val="000000"/>
                </a:outerShdw>
              </a:effectLst>
              <a:latin typeface="Garamond" pitchFamily="16" charset="0"/>
            </a:endParaRPr>
          </a:p>
          <a:p>
            <a:pPr>
              <a:spcBef>
                <a:spcPts val="700"/>
              </a:spcBef>
              <a:buClr>
                <a:srgbClr val="FFCC00"/>
              </a:buClr>
              <a:buSzPct val="70000"/>
              <a:buFont typeface="Wingdings" charset="2"/>
              <a:buNone/>
              <a:defRPr/>
            </a:pPr>
            <a:endParaRPr lang="cs-CZ" sz="2800" smtClean="0">
              <a:effectLst>
                <a:outerShdw blurRad="38100" dist="38100" dir="2700000" algn="tl">
                  <a:srgbClr val="000000"/>
                </a:outerShdw>
              </a:effectLst>
              <a:latin typeface="Garamond" pitchFamily="16" charset="0"/>
            </a:endParaRPr>
          </a:p>
        </p:txBody>
      </p:sp>
    </p:spTree>
  </p:cSld>
  <p:clrMapOvr>
    <a:masterClrMapping/>
  </p:clrMapOvr>
  <p:transition spd="slow" advTm="6144">
    <p:wipe dir="r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mtClean="0">
                <a:solidFill>
                  <a:srgbClr val="FF0000"/>
                </a:solidFill>
                <a:latin typeface="Gabriola" pitchFamily="80" charset="0"/>
              </a:rPr>
              <a:t>vrátíme zpět</a:t>
            </a:r>
          </a:p>
        </p:txBody>
      </p:sp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66875" y="1600200"/>
            <a:ext cx="581025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22531" name="Text Box 3"/>
          <p:cNvSpPr txBox="1">
            <a:spLocks noChangeArrowheads="1"/>
          </p:cNvSpPr>
          <p:nvPr/>
        </p:nvSpPr>
        <p:spPr bwMode="auto">
          <a:xfrm>
            <a:off x="0" y="1981200"/>
            <a:ext cx="38100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 marL="341313" indent="-341313"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1pPr>
            <a:lvl2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2pPr>
            <a:lvl3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3pPr>
            <a:lvl4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4pPr>
            <a:lvl5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400">
                <a:solidFill>
                  <a:srgbClr val="FFFFFF"/>
                </a:solidFill>
                <a:latin typeface="Times New Roman" pitchFamily="16" charset="0"/>
                <a:ea typeface="Microsoft YaHei" charset="-122"/>
              </a:defRPr>
            </a:lvl9pPr>
          </a:lstStyle>
          <a:p>
            <a:pPr>
              <a:spcBef>
                <a:spcPts val="700"/>
              </a:spcBef>
              <a:buClr>
                <a:srgbClr val="FFCC00"/>
              </a:buClr>
              <a:buSzPct val="70000"/>
              <a:buFont typeface="Wingdings" charset="2"/>
              <a:buNone/>
              <a:defRPr/>
            </a:pPr>
            <a:endParaRPr lang="cs-CZ" sz="2800" smtClean="0">
              <a:effectLst>
                <a:outerShdw blurRad="38100" dist="38100" dir="2700000" algn="tl">
                  <a:srgbClr val="000000"/>
                </a:outerShdw>
              </a:effectLst>
              <a:latin typeface="Garamond" pitchFamily="16" charset="0"/>
            </a:endParaRPr>
          </a:p>
          <a:p>
            <a:pPr>
              <a:spcBef>
                <a:spcPts val="700"/>
              </a:spcBef>
              <a:buClr>
                <a:srgbClr val="FFCC00"/>
              </a:buClr>
              <a:buSzPct val="70000"/>
              <a:buFont typeface="Wingdings" charset="2"/>
              <a:buNone/>
              <a:defRPr/>
            </a:pPr>
            <a:endParaRPr lang="cs-CZ" sz="2800" smtClean="0">
              <a:effectLst>
                <a:outerShdw blurRad="38100" dist="38100" dir="2700000" algn="tl">
                  <a:srgbClr val="000000"/>
                </a:outerShdw>
              </a:effectLst>
              <a:latin typeface="Garamond" pitchFamily="16" charset="0"/>
            </a:endParaRPr>
          </a:p>
          <a:p>
            <a:pPr>
              <a:spcBef>
                <a:spcPts val="700"/>
              </a:spcBef>
              <a:buClr>
                <a:srgbClr val="FFCC00"/>
              </a:buClr>
              <a:buSzPct val="70000"/>
              <a:buFont typeface="Wingdings" charset="2"/>
              <a:buNone/>
              <a:defRPr/>
            </a:pPr>
            <a:endParaRPr lang="cs-CZ" sz="2800" smtClean="0">
              <a:effectLst>
                <a:outerShdw blurRad="38100" dist="38100" dir="2700000" algn="tl">
                  <a:srgbClr val="000000"/>
                </a:outerShdw>
              </a:effectLst>
              <a:latin typeface="Garamond" pitchFamily="16" charset="0"/>
            </a:endParaRPr>
          </a:p>
          <a:p>
            <a:pPr>
              <a:spcBef>
                <a:spcPts val="700"/>
              </a:spcBef>
              <a:buClr>
                <a:srgbClr val="FFFFFF"/>
              </a:buClr>
              <a:buSzPct val="70000"/>
              <a:buFont typeface="Wingdings" charset="2"/>
              <a:buNone/>
              <a:defRPr/>
            </a:pPr>
            <a:endParaRPr lang="cs-CZ" sz="2800" smtClean="0">
              <a:effectLst>
                <a:outerShdw blurRad="38100" dist="38100" dir="2700000" algn="tl">
                  <a:srgbClr val="000000"/>
                </a:outerShdw>
              </a:effectLst>
              <a:latin typeface="Garamond" pitchFamily="16" charset="0"/>
            </a:endParaRPr>
          </a:p>
        </p:txBody>
      </p:sp>
    </p:spTree>
  </p:cSld>
  <p:clrMapOvr>
    <a:masterClrMapping/>
  </p:clrMapOvr>
  <p:transition spd="slow" advTm="6144">
    <p:wipe dir="r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93713" y="-107950"/>
            <a:ext cx="8158162" cy="1922463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/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>prstem zatlačíme na vrchol malého trojúhelníčku</a:t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endParaRPr lang="cs-CZ" sz="4000" smtClean="0">
              <a:solidFill>
                <a:srgbClr val="FF0000"/>
              </a:solidFill>
              <a:latin typeface="Gabriola" pitchFamily="80" charset="0"/>
            </a:endParaRPr>
          </a:p>
        </p:txBody>
      </p:sp>
      <p:pic>
        <p:nvPicPr>
          <p:cNvPr id="2253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66875" y="1600200"/>
            <a:ext cx="581025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slow" advTm="6144">
    <p:wipe dir="r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-115888"/>
            <a:ext cx="8229600" cy="1922463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/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>opakujeme i na druhé straně</a:t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endParaRPr lang="cs-CZ" sz="4000" smtClean="0">
              <a:solidFill>
                <a:srgbClr val="FF0000"/>
              </a:solidFill>
              <a:latin typeface="Gabriola" pitchFamily="80" charset="0"/>
            </a:endParaRPr>
          </a:p>
        </p:txBody>
      </p:sp>
      <p:pic>
        <p:nvPicPr>
          <p:cNvPr id="2355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66875" y="1600200"/>
            <a:ext cx="581025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slow" advTm="6144">
    <p:wipe dir="r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-115888"/>
            <a:ext cx="8229600" cy="1922463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/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>lupínek slepíme</a:t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endParaRPr lang="cs-CZ" sz="4000" smtClean="0">
              <a:solidFill>
                <a:srgbClr val="FF0000"/>
              </a:solidFill>
              <a:latin typeface="Gabriola" pitchFamily="80" charset="0"/>
            </a:endParaRPr>
          </a:p>
        </p:txBody>
      </p:sp>
      <p:pic>
        <p:nvPicPr>
          <p:cNvPr id="2457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66875" y="1600200"/>
            <a:ext cx="581025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slow" advTm="6144">
    <p:wipe dir="r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-115888"/>
            <a:ext cx="8229600" cy="1922463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/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>vytvoříme 5 lupínků</a:t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endParaRPr lang="cs-CZ" sz="4000" smtClean="0">
              <a:solidFill>
                <a:srgbClr val="FF0000"/>
              </a:solidFill>
              <a:latin typeface="Gabriola" pitchFamily="80" charset="0"/>
            </a:endParaRPr>
          </a:p>
        </p:txBody>
      </p:sp>
      <p:pic>
        <p:nvPicPr>
          <p:cNvPr id="2560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66875" y="1600200"/>
            <a:ext cx="581025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slow" advTm="6144">
    <p:wipe dir="r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-115888"/>
            <a:ext cx="8229600" cy="1922463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/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>jednotlivé lupínky slepíme lepidlem</a:t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endParaRPr lang="cs-CZ" sz="4000" smtClean="0">
              <a:solidFill>
                <a:srgbClr val="FF0000"/>
              </a:solidFill>
              <a:latin typeface="Gabriola" pitchFamily="80" charset="0"/>
            </a:endParaRPr>
          </a:p>
        </p:txBody>
      </p:sp>
      <p:pic>
        <p:nvPicPr>
          <p:cNvPr id="2662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66875" y="1600200"/>
            <a:ext cx="581025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slow" advTm="6144">
    <p:wipe dir="r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-115888"/>
            <a:ext cx="8229600" cy="1922463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>
                <a:solidFill>
                  <a:srgbClr val="FF0000"/>
                </a:solidFill>
                <a:latin typeface="Gabriola" pitchFamily="80" charset="0"/>
              </a:rPr>
              <a:t/>
            </a:r>
            <a:br>
              <a:rPr lang="cs-CZ" sz="4000" smtClean="0">
                <a:solidFill>
                  <a:srgbClr val="FF0000"/>
                </a:solidFill>
                <a:latin typeface="Gabriola" pitchFamily="80" charset="0"/>
              </a:rPr>
            </a:br>
            <a:r>
              <a:rPr lang="cs-CZ" sz="4000" smtClean="0">
                <a:solidFill>
                  <a:srgbClr val="FF0000"/>
                </a:solidFill>
                <a:latin typeface="Times New Roman" pitchFamily="16" charset="0"/>
              </a:rPr>
              <a:t>HOTOVÉ KYTIČKY</a:t>
            </a:r>
            <a:br>
              <a:rPr lang="cs-CZ" sz="4000" smtClean="0">
                <a:solidFill>
                  <a:srgbClr val="FF0000"/>
                </a:solidFill>
                <a:latin typeface="Times New Roman" pitchFamily="16" charset="0"/>
              </a:rPr>
            </a:br>
            <a:endParaRPr lang="cs-CZ" sz="4000" smtClean="0">
              <a:solidFill>
                <a:srgbClr val="FF0000"/>
              </a:solidFill>
              <a:latin typeface="Times New Roman" pitchFamily="16" charset="0"/>
            </a:endParaRPr>
          </a:p>
        </p:txBody>
      </p:sp>
      <p:pic>
        <p:nvPicPr>
          <p:cNvPr id="276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66875" y="1600200"/>
            <a:ext cx="581025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slow" advTm="6144">
    <p:wipe dir="r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12813" y="620713"/>
            <a:ext cx="7315200" cy="54864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slow" advTm="6144">
    <p:wipe dir="r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WordArt 1"/>
          <p:cNvSpPr>
            <a:spLocks noChangeArrowheads="1" noChangeShapeType="1" noTextEdit="1"/>
          </p:cNvSpPr>
          <p:nvPr/>
        </p:nvSpPr>
        <p:spPr bwMode="auto">
          <a:xfrm>
            <a:off x="1905000" y="1447800"/>
            <a:ext cx="5867400" cy="2239963"/>
          </a:xfrm>
          <a:prstGeom prst="rect">
            <a:avLst/>
          </a:prstGeom>
        </p:spPr>
        <p:txBody>
          <a:bodyPr wrap="none" fromWordArt="1">
            <a:prstTxWarp prst="textWave1">
              <a:avLst>
                <a:gd name="adj1" fmla="val 6481"/>
                <a:gd name="adj2" fmla="val 0"/>
              </a:avLst>
            </a:prstTxWarp>
          </a:bodyPr>
          <a:lstStyle/>
          <a:p>
            <a:pPr algn="ctr"/>
            <a:r>
              <a:rPr lang="cs-CZ" sz="3600" kern="10">
                <a:ln w="9525">
                  <a:noFill/>
                  <a:round/>
                  <a:headEnd/>
                  <a:tailEnd/>
                </a:ln>
                <a:solidFill>
                  <a:srgbClr val="FF00FF"/>
                </a:solidFill>
                <a:effectLst>
                  <a:outerShdw dist="53966" dir="2700000" algn="ctr" rotWithShape="0">
                    <a:srgbClr val="C0C0C0"/>
                  </a:outerShdw>
                </a:effectLst>
                <a:latin typeface="Times New Roman"/>
                <a:cs typeface="Times New Roman"/>
              </a:rPr>
              <a:t>Děkuji Vám za pozornost. </a:t>
            </a:r>
          </a:p>
          <a:p>
            <a:pPr algn="ctr"/>
            <a:endParaRPr lang="cs-CZ" sz="3600" kern="10">
              <a:ln w="9525">
                <a:noFill/>
                <a:round/>
                <a:headEnd/>
                <a:tailEnd/>
              </a:ln>
              <a:solidFill>
                <a:srgbClr val="FF00FF"/>
              </a:solidFill>
              <a:effectLst>
                <a:outerShdw dist="53966" dir="2700000" algn="ctr" rotWithShape="0">
                  <a:srgbClr val="C0C0C0"/>
                </a:outerShdw>
              </a:effectLst>
              <a:latin typeface="Times New Roman"/>
              <a:cs typeface="Times New Roman"/>
            </a:endParaRPr>
          </a:p>
          <a:p>
            <a:pPr algn="ctr"/>
            <a:r>
              <a:rPr lang="cs-CZ" sz="3600" kern="10">
                <a:ln w="9525">
                  <a:noFill/>
                  <a:round/>
                  <a:headEnd/>
                  <a:tailEnd/>
                </a:ln>
                <a:solidFill>
                  <a:srgbClr val="FF00FF"/>
                </a:solidFill>
                <a:effectLst>
                  <a:outerShdw dist="53966" dir="2700000" algn="ctr" rotWithShape="0">
                    <a:srgbClr val="C0C0C0"/>
                  </a:outerShdw>
                </a:effectLst>
                <a:latin typeface="Times New Roman"/>
                <a:cs typeface="Times New Roman"/>
              </a:rPr>
              <a:t>Následují kontrolní otázky.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1"/>
          <p:cNvSpPr txBox="1">
            <a:spLocks noChangeArrowheads="1"/>
          </p:cNvSpPr>
          <p:nvPr/>
        </p:nvSpPr>
        <p:spPr bwMode="auto">
          <a:xfrm>
            <a:off x="838200" y="1219200"/>
            <a:ext cx="6781800" cy="12017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 marL="457200" indent="-457200">
              <a:spcBef>
                <a:spcPts val="1125"/>
              </a:spcBef>
              <a:buClr>
                <a:srgbClr val="FFFFFF"/>
              </a:buClr>
              <a:buFont typeface="Times New Roman" pitchFamily="16" charset="0"/>
              <a:buAutoNum type="arabicPeriod"/>
              <a:tabLst>
                <a:tab pos="457200" algn="l"/>
                <a:tab pos="1371600" algn="l"/>
                <a:tab pos="2286000" algn="l"/>
                <a:tab pos="3200400" algn="l"/>
                <a:tab pos="4114800" algn="l"/>
                <a:tab pos="5029200" algn="l"/>
                <a:tab pos="5943600" algn="l"/>
                <a:tab pos="6858000" algn="l"/>
                <a:tab pos="7772400" algn="l"/>
                <a:tab pos="8686800" algn="l"/>
                <a:tab pos="9601200" algn="l"/>
                <a:tab pos="10515600" algn="l"/>
              </a:tabLst>
            </a:pPr>
            <a:r>
              <a:rPr lang="cs-CZ" sz="1800" dirty="0">
                <a:solidFill>
                  <a:srgbClr val="FFFFFF"/>
                </a:solidFill>
                <a:latin typeface="Garamond" pitchFamily="16" charset="0"/>
              </a:rPr>
              <a:t>Jaké pomůcky budeš potřebovat k vytvoření kytiček?</a:t>
            </a:r>
          </a:p>
          <a:p>
            <a:pPr marL="457200" indent="-457200">
              <a:spcBef>
                <a:spcPts val="1125"/>
              </a:spcBef>
              <a:buClr>
                <a:srgbClr val="FFFFFF"/>
              </a:buClr>
              <a:buFont typeface="Times New Roman" pitchFamily="16" charset="0"/>
              <a:buAutoNum type="arabicPeriod"/>
              <a:tabLst>
                <a:tab pos="457200" algn="l"/>
                <a:tab pos="1371600" algn="l"/>
                <a:tab pos="2286000" algn="l"/>
                <a:tab pos="3200400" algn="l"/>
                <a:tab pos="4114800" algn="l"/>
                <a:tab pos="5029200" algn="l"/>
                <a:tab pos="5943600" algn="l"/>
                <a:tab pos="6858000" algn="l"/>
                <a:tab pos="7772400" algn="l"/>
                <a:tab pos="8686800" algn="l"/>
                <a:tab pos="9601200" algn="l"/>
                <a:tab pos="10515600" algn="l"/>
              </a:tabLst>
            </a:pPr>
            <a:r>
              <a:rPr lang="cs-CZ" sz="1800" dirty="0">
                <a:solidFill>
                  <a:srgbClr val="FFFFFF"/>
                </a:solidFill>
                <a:latin typeface="Garamond" pitchFamily="16" charset="0"/>
              </a:rPr>
              <a:t>Popiš podrobný postup výroby </a:t>
            </a:r>
            <a:r>
              <a:rPr lang="cs-CZ" sz="1800" dirty="0" smtClean="0">
                <a:solidFill>
                  <a:srgbClr val="FFFFFF"/>
                </a:solidFill>
                <a:latin typeface="Garamond" pitchFamily="16" charset="0"/>
              </a:rPr>
              <a:t>kytiček.</a:t>
            </a:r>
            <a:endParaRPr lang="cs-CZ" sz="1800" dirty="0">
              <a:solidFill>
                <a:srgbClr val="FFFFFF"/>
              </a:solidFill>
              <a:latin typeface="Garamond" pitchFamily="16" charset="0"/>
            </a:endParaRPr>
          </a:p>
          <a:p>
            <a:pPr marL="457200" indent="-457200">
              <a:spcBef>
                <a:spcPts val="1125"/>
              </a:spcBef>
              <a:buClrTx/>
              <a:buFontTx/>
              <a:buNone/>
              <a:tabLst>
                <a:tab pos="457200" algn="l"/>
                <a:tab pos="1371600" algn="l"/>
                <a:tab pos="2286000" algn="l"/>
                <a:tab pos="3200400" algn="l"/>
                <a:tab pos="4114800" algn="l"/>
                <a:tab pos="5029200" algn="l"/>
                <a:tab pos="5943600" algn="l"/>
                <a:tab pos="6858000" algn="l"/>
                <a:tab pos="7772400" algn="l"/>
                <a:tab pos="8686800" algn="l"/>
                <a:tab pos="9601200" algn="l"/>
                <a:tab pos="10515600" algn="l"/>
              </a:tabLst>
            </a:pPr>
            <a:endParaRPr lang="cs-CZ" sz="1800" dirty="0">
              <a:solidFill>
                <a:srgbClr val="FFFFFF"/>
              </a:solidFill>
              <a:latin typeface="Garamond" pitchFamily="16" charset="0"/>
            </a:endParaRP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800">
                <a:solidFill>
                  <a:srgbClr val="FFFFFF"/>
                </a:solidFill>
                <a:latin typeface="Tahoma" pitchFamily="32" charset="0"/>
              </a:rPr>
              <a:t>PREZENTOVANÉ FOTOGRAFIE JSOU VÝHRADNÍM VLASTNICTVÍM AUTORKY DUM Mgr. Jarmily Borecké.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Garamond"/>
        <a:ea typeface=""/>
        <a:cs typeface="Arial"/>
      </a:majorFont>
      <a:minorFont>
        <a:latin typeface="Garamond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imes New Roman" pitchFamily="16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imes New Roman" pitchFamily="16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Garamond"/>
        <a:ea typeface=""/>
        <a:cs typeface="Arial"/>
      </a:majorFont>
      <a:minorFont>
        <a:latin typeface="Garamond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imes New Roman" pitchFamily="16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imes New Roman" pitchFamily="16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444</TotalTime>
  <Words>220</Words>
  <Application>Microsoft Office PowerPoint</Application>
  <PresentationFormat>Předvádění na obrazovce (4:3)</PresentationFormat>
  <Paragraphs>94</Paragraphs>
  <Slides>29</Slides>
  <Notes>29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29</vt:i4>
      </vt:variant>
    </vt:vector>
  </HeadingPairs>
  <TitlesOfParts>
    <vt:vector size="39" baseType="lpstr">
      <vt:lpstr>Times New Roman</vt:lpstr>
      <vt:lpstr>Microsoft YaHei</vt:lpstr>
      <vt:lpstr>Arial</vt:lpstr>
      <vt:lpstr>Garamond</vt:lpstr>
      <vt:lpstr>Segoe UI</vt:lpstr>
      <vt:lpstr>Gabriola</vt:lpstr>
      <vt:lpstr>Wingdings</vt:lpstr>
      <vt:lpstr>Tahoma</vt:lpstr>
      <vt:lpstr>Motiv systému Office</vt:lpstr>
      <vt:lpstr>1_Motiv systému Office</vt:lpstr>
      <vt:lpstr>Snímek 1</vt:lpstr>
      <vt:lpstr>Snímek 2</vt:lpstr>
      <vt:lpstr>KYTIČKY Z PAPÍRU</vt:lpstr>
      <vt:lpstr> připravíme si barevný papír tvaru čtverce </vt:lpstr>
      <vt:lpstr>Snímek 5</vt:lpstr>
      <vt:lpstr> vznikne nám trojúhelník </vt:lpstr>
      <vt:lpstr>  vezmeme roh trojúhelníku a přiložíme ho k jeho vrcholu </vt:lpstr>
      <vt:lpstr> opakujeme i s druhým rohem </vt:lpstr>
      <vt:lpstr> opět přeložíme roh malého trojúhelníku </vt:lpstr>
      <vt:lpstr> dbáme na přesnost  </vt:lpstr>
      <vt:lpstr> postup opakujeme s druhou stranou </vt:lpstr>
      <vt:lpstr> vznikne nám kapsička, kterou prstem rozšíříme </vt:lpstr>
      <vt:lpstr> vzniklou kapsičku srovnáme do roviny </vt:lpstr>
      <vt:lpstr>   opakujeme i na druhé straně  </vt:lpstr>
      <vt:lpstr> přeložíme podél vzniklé hrany </vt:lpstr>
      <vt:lpstr> opakujeme i na druhé straně </vt:lpstr>
      <vt:lpstr>roh malého trojúhelníčku přehneme dozadu</vt:lpstr>
      <vt:lpstr> opakujeme i na druhé straně </vt:lpstr>
      <vt:lpstr>vrátíme zpět</vt:lpstr>
      <vt:lpstr> prstem zatlačíme na vrchol malého trojúhelníčku </vt:lpstr>
      <vt:lpstr> opakujeme i na druhé straně </vt:lpstr>
      <vt:lpstr> lupínek slepíme </vt:lpstr>
      <vt:lpstr> vytvoříme 5 lupínků </vt:lpstr>
      <vt:lpstr> jednotlivé lupínky slepíme lepidlem </vt:lpstr>
      <vt:lpstr> HOTOVÉ KYTIČKY </vt:lpstr>
      <vt:lpstr>Snímek 26</vt:lpstr>
      <vt:lpstr>Snímek 27</vt:lpstr>
      <vt:lpstr>Snímek 28</vt:lpstr>
      <vt:lpstr>Snímek 29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KYTIČKY Z PAPÍRU</dc:title>
  <dc:creator>Borečtí</dc:creator>
  <cp:lastModifiedBy>Dum</cp:lastModifiedBy>
  <cp:revision>33</cp:revision>
  <cp:lastPrinted>1601-01-01T00:00:00Z</cp:lastPrinted>
  <dcterms:created xsi:type="dcterms:W3CDTF">2011-10-06T19:26:41Z</dcterms:created>
  <dcterms:modified xsi:type="dcterms:W3CDTF">2014-02-10T20:03:07Z</dcterms:modified>
</cp:coreProperties>
</file>