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702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6200" y="0"/>
            <a:ext cx="29702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914400" y="4343400"/>
            <a:ext cx="5027613" cy="4113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702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6200" y="8686800"/>
            <a:ext cx="2970213" cy="4556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cs typeface="Segoe UI" charset="0"/>
              </a:defRPr>
            </a:lvl1pPr>
          </a:lstStyle>
          <a:p>
            <a:fld id="{1EEA68D8-5E9F-416F-A317-2A323BB6576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AE438ED-F0FD-4D4F-B157-E900FEBA2C2D}" type="slidenum">
              <a:rPr lang="cs-CZ"/>
              <a:pPr/>
              <a:t>1</a:t>
            </a:fld>
            <a:endParaRPr lang="cs-CZ"/>
          </a:p>
        </p:txBody>
      </p:sp>
      <p:sp>
        <p:nvSpPr>
          <p:cNvPr id="2252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4363332-0E30-4A88-93B8-1E94C8DCB0AE}" type="slidenum">
              <a:rPr lang="cs-CZ"/>
              <a:pPr/>
              <a:t>2</a:t>
            </a:fld>
            <a:endParaRPr lang="cs-CZ"/>
          </a:p>
        </p:txBody>
      </p:sp>
      <p:sp>
        <p:nvSpPr>
          <p:cNvPr id="235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87F5247-1396-435B-B56E-82494C6395A6}" type="slidenum">
              <a:rPr lang="cs-CZ"/>
              <a:pPr/>
              <a:t>3</a:t>
            </a:fld>
            <a:endParaRPr lang="cs-CZ"/>
          </a:p>
        </p:txBody>
      </p:sp>
      <p:sp>
        <p:nvSpPr>
          <p:cNvPr id="2457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FEB0DAD-B16E-43B7-99CB-54DB6BB50F48}" type="slidenum">
              <a:rPr lang="cs-CZ"/>
              <a:pPr/>
              <a:t>4</a:t>
            </a:fld>
            <a:endParaRPr lang="cs-CZ"/>
          </a:p>
        </p:txBody>
      </p:sp>
      <p:sp>
        <p:nvSpPr>
          <p:cNvPr id="2560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EFC5340-2FD5-47B8-9360-0B4CFE1CE7CD}" type="slidenum">
              <a:rPr lang="cs-CZ"/>
              <a:pPr/>
              <a:t>5</a:t>
            </a:fld>
            <a:endParaRPr lang="cs-CZ"/>
          </a:p>
        </p:txBody>
      </p:sp>
      <p:sp>
        <p:nvSpPr>
          <p:cNvPr id="2662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39BF353-2A9E-450C-81B2-A3D561A6A160}" type="slidenum">
              <a:rPr lang="cs-CZ"/>
              <a:pPr/>
              <a:t>6</a:t>
            </a:fld>
            <a:endParaRPr lang="cs-CZ"/>
          </a:p>
        </p:txBody>
      </p:sp>
      <p:sp>
        <p:nvSpPr>
          <p:cNvPr id="2764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FC789B-4CAA-4953-8C31-2CEDD01DCBAE}" type="slidenum">
              <a:rPr lang="cs-CZ"/>
              <a:pPr/>
              <a:t>7</a:t>
            </a:fld>
            <a:endParaRPr lang="cs-CZ"/>
          </a:p>
        </p:txBody>
      </p:sp>
      <p:sp>
        <p:nvSpPr>
          <p:cNvPr id="2867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34882E8-B1EA-44A8-A0D3-EB1ED1FFA919}" type="slidenum">
              <a:rPr lang="cs-CZ"/>
              <a:pPr/>
              <a:t>8</a:t>
            </a:fld>
            <a:endParaRPr lang="cs-CZ"/>
          </a:p>
        </p:txBody>
      </p:sp>
      <p:sp>
        <p:nvSpPr>
          <p:cNvPr id="2969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D276ED7-A022-40CE-95A3-429001398157}" type="slidenum">
              <a:rPr lang="cs-CZ"/>
              <a:pPr/>
              <a:t>9</a:t>
            </a:fld>
            <a:endParaRPr lang="cs-CZ"/>
          </a:p>
        </p:txBody>
      </p:sp>
      <p:sp>
        <p:nvSpPr>
          <p:cNvPr id="3072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BEB5971-88C6-48A4-B8D2-394596473E0E}" type="slidenum">
              <a:rPr lang="cs-CZ"/>
              <a:pPr/>
              <a:t>10</a:t>
            </a:fld>
            <a:endParaRPr lang="cs-CZ"/>
          </a:p>
        </p:txBody>
      </p:sp>
      <p:sp>
        <p:nvSpPr>
          <p:cNvPr id="3174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2C5C1628-35D1-4B62-8FAC-AF5FDD625079}" type="slidenum">
              <a:rPr lang="cs-CZ"/>
              <a:pPr/>
              <a:t>11</a:t>
            </a:fld>
            <a:endParaRPr lang="cs-CZ"/>
          </a:p>
        </p:txBody>
      </p:sp>
      <p:sp>
        <p:nvSpPr>
          <p:cNvPr id="3276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5E59424-130C-4DA5-B881-A3C97C9DE065}" type="slidenum">
              <a:rPr lang="cs-CZ"/>
              <a:pPr/>
              <a:t>12</a:t>
            </a:fld>
            <a:endParaRPr lang="cs-CZ"/>
          </a:p>
        </p:txBody>
      </p:sp>
      <p:sp>
        <p:nvSpPr>
          <p:cNvPr id="3379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4D957AE-21F4-4A60-BF66-0962953134FB}" type="slidenum">
              <a:rPr lang="cs-CZ"/>
              <a:pPr/>
              <a:t>13</a:t>
            </a:fld>
            <a:endParaRPr lang="cs-CZ"/>
          </a:p>
        </p:txBody>
      </p:sp>
      <p:sp>
        <p:nvSpPr>
          <p:cNvPr id="3481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BDDF9F9-7FE9-410A-93DF-A366CD9D7D93}" type="slidenum">
              <a:rPr lang="cs-CZ"/>
              <a:pPr/>
              <a:t>14</a:t>
            </a:fld>
            <a:endParaRPr lang="cs-CZ"/>
          </a:p>
        </p:txBody>
      </p:sp>
      <p:sp>
        <p:nvSpPr>
          <p:cNvPr id="3584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7FDAD0A-8DDA-458D-84E5-29BBC5B05AE1}" type="slidenum">
              <a:rPr lang="cs-CZ"/>
              <a:pPr/>
              <a:t>15</a:t>
            </a:fld>
            <a:endParaRPr lang="cs-CZ"/>
          </a:p>
        </p:txBody>
      </p:sp>
      <p:sp>
        <p:nvSpPr>
          <p:cNvPr id="368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B190418-1CCE-4539-8399-988D8F6ABFEF}" type="slidenum">
              <a:rPr lang="cs-CZ"/>
              <a:pPr/>
              <a:t>16</a:t>
            </a:fld>
            <a:endParaRPr lang="cs-CZ"/>
          </a:p>
        </p:txBody>
      </p:sp>
      <p:sp>
        <p:nvSpPr>
          <p:cNvPr id="378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5CCB875-DA33-4441-BEA5-9A8B0872A6FA}" type="slidenum">
              <a:rPr lang="cs-CZ"/>
              <a:pPr/>
              <a:t>17</a:t>
            </a:fld>
            <a:endParaRPr lang="cs-CZ"/>
          </a:p>
        </p:txBody>
      </p:sp>
      <p:sp>
        <p:nvSpPr>
          <p:cNvPr id="389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CD4F28F-0605-4A77-848A-964B11993E53}" type="slidenum">
              <a:rPr lang="cs-CZ"/>
              <a:pPr/>
              <a:t>18</a:t>
            </a:fld>
            <a:endParaRPr lang="cs-CZ"/>
          </a:p>
        </p:txBody>
      </p:sp>
      <p:sp>
        <p:nvSpPr>
          <p:cNvPr id="3993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98055BD-6876-42C6-A4FD-4F6981F5CB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D64386F-4497-4258-A04F-3CEAC0E645E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B9C49577-D949-49C9-BB1F-F159B1B6B7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69988" y="1946275"/>
            <a:ext cx="3808412" cy="4113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30800" y="1946275"/>
            <a:ext cx="3810000" cy="41132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4715FFE-75E7-409D-AFA8-FBD9EB2EFE5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58DD448-50E9-4892-9D8F-942984C007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BB2D604-34AE-4076-ABB9-CD99CA0C82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0F27970-C474-443F-9B06-518F437E2B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F5F3CF1-BD3E-4BDA-AE43-20244A7F3F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257F4268-A9FE-410C-AAE3-94F5DC64040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1AF9C866-4710-4E6D-9335-BCA9CB860EA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91350" y="465138"/>
            <a:ext cx="1949450" cy="559435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465138"/>
            <a:ext cx="5695950" cy="559435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C0D8314B-A16F-462E-BEA2-26EA49293E1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5" name="Group 1"/>
          <p:cNvGrpSpPr>
            <a:grpSpLocks/>
          </p:cNvGrpSpPr>
          <p:nvPr/>
        </p:nvGrpSpPr>
        <p:grpSpPr bwMode="auto">
          <a:xfrm>
            <a:off x="0" y="0"/>
            <a:ext cx="1084263" cy="6853238"/>
            <a:chOff x="0" y="0"/>
            <a:chExt cx="683" cy="4317"/>
          </a:xfrm>
        </p:grpSpPr>
        <p:sp>
          <p:nvSpPr>
            <p:cNvPr id="1026" name="Rectangle 2"/>
            <p:cNvSpPr>
              <a:spLocks noChangeArrowheads="1"/>
            </p:cNvSpPr>
            <p:nvPr/>
          </p:nvSpPr>
          <p:spPr bwMode="auto">
            <a:xfrm>
              <a:off x="0" y="0"/>
              <a:ext cx="683" cy="4317"/>
            </a:xfrm>
            <a:prstGeom prst="rect">
              <a:avLst/>
            </a:prstGeom>
            <a:gradFill rotWithShape="0">
              <a:gsLst>
                <a:gs pos="0">
                  <a:srgbClr val="3333FF"/>
                </a:gs>
                <a:gs pos="50000">
                  <a:srgbClr val="000000"/>
                </a:gs>
                <a:gs pos="100000">
                  <a:srgbClr val="3333FF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grpSp>
          <p:nvGrpSpPr>
            <p:cNvPr id="1027" name="Group 3"/>
            <p:cNvGrpSpPr>
              <a:grpSpLocks/>
            </p:cNvGrpSpPr>
            <p:nvPr/>
          </p:nvGrpSpPr>
          <p:grpSpPr bwMode="auto">
            <a:xfrm>
              <a:off x="48" y="102"/>
              <a:ext cx="95" cy="4127"/>
              <a:chOff x="48" y="102"/>
              <a:chExt cx="95" cy="4127"/>
            </a:xfrm>
          </p:grpSpPr>
          <p:sp>
            <p:nvSpPr>
              <p:cNvPr id="1028" name="Rectangle 4"/>
              <p:cNvSpPr>
                <a:spLocks noChangeArrowheads="1"/>
              </p:cNvSpPr>
              <p:nvPr/>
            </p:nvSpPr>
            <p:spPr bwMode="auto">
              <a:xfrm>
                <a:off x="48" y="1105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29" name="Rectangle 5"/>
              <p:cNvSpPr>
                <a:spLocks noChangeArrowheads="1"/>
              </p:cNvSpPr>
              <p:nvPr/>
            </p:nvSpPr>
            <p:spPr bwMode="auto">
              <a:xfrm>
                <a:off x="48" y="1250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0" name="Rectangle 6"/>
              <p:cNvSpPr>
                <a:spLocks noChangeArrowheads="1"/>
              </p:cNvSpPr>
              <p:nvPr/>
            </p:nvSpPr>
            <p:spPr bwMode="auto">
              <a:xfrm>
                <a:off x="48" y="1393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1" name="Rectangle 7"/>
              <p:cNvSpPr>
                <a:spLocks noChangeArrowheads="1"/>
              </p:cNvSpPr>
              <p:nvPr/>
            </p:nvSpPr>
            <p:spPr bwMode="auto">
              <a:xfrm>
                <a:off x="48" y="1538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2" name="Rectangle 8"/>
              <p:cNvSpPr>
                <a:spLocks noChangeArrowheads="1"/>
              </p:cNvSpPr>
              <p:nvPr/>
            </p:nvSpPr>
            <p:spPr bwMode="auto">
              <a:xfrm>
                <a:off x="48" y="1683"/>
                <a:ext cx="95" cy="94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3" name="Rectangle 9"/>
              <p:cNvSpPr>
                <a:spLocks noChangeArrowheads="1"/>
              </p:cNvSpPr>
              <p:nvPr/>
            </p:nvSpPr>
            <p:spPr bwMode="auto">
              <a:xfrm>
                <a:off x="48" y="1826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4" name="Rectangle 10"/>
              <p:cNvSpPr>
                <a:spLocks noChangeArrowheads="1"/>
              </p:cNvSpPr>
              <p:nvPr/>
            </p:nvSpPr>
            <p:spPr bwMode="auto">
              <a:xfrm>
                <a:off x="48" y="1971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Rectangle 11"/>
              <p:cNvSpPr>
                <a:spLocks noChangeArrowheads="1"/>
              </p:cNvSpPr>
              <p:nvPr/>
            </p:nvSpPr>
            <p:spPr bwMode="auto">
              <a:xfrm>
                <a:off x="48" y="2115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6" name="Rectangle 12"/>
              <p:cNvSpPr>
                <a:spLocks noChangeArrowheads="1"/>
              </p:cNvSpPr>
              <p:nvPr/>
            </p:nvSpPr>
            <p:spPr bwMode="auto">
              <a:xfrm>
                <a:off x="48" y="2259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Rectangle 13"/>
              <p:cNvSpPr>
                <a:spLocks noChangeArrowheads="1"/>
              </p:cNvSpPr>
              <p:nvPr/>
            </p:nvSpPr>
            <p:spPr bwMode="auto">
              <a:xfrm>
                <a:off x="48" y="2403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8" name="Rectangle 14"/>
              <p:cNvSpPr>
                <a:spLocks noChangeArrowheads="1"/>
              </p:cNvSpPr>
              <p:nvPr/>
            </p:nvSpPr>
            <p:spPr bwMode="auto">
              <a:xfrm>
                <a:off x="48" y="2548"/>
                <a:ext cx="95" cy="94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9" name="Rectangle 15"/>
              <p:cNvSpPr>
                <a:spLocks noChangeArrowheads="1"/>
              </p:cNvSpPr>
              <p:nvPr/>
            </p:nvSpPr>
            <p:spPr bwMode="auto">
              <a:xfrm>
                <a:off x="48" y="2692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0" name="Rectangle 16"/>
              <p:cNvSpPr>
                <a:spLocks noChangeArrowheads="1"/>
              </p:cNvSpPr>
              <p:nvPr/>
            </p:nvSpPr>
            <p:spPr bwMode="auto">
              <a:xfrm>
                <a:off x="48" y="2836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1" name="Rectangle 17"/>
              <p:cNvSpPr>
                <a:spLocks noChangeArrowheads="1"/>
              </p:cNvSpPr>
              <p:nvPr/>
            </p:nvSpPr>
            <p:spPr bwMode="auto">
              <a:xfrm>
                <a:off x="48" y="2980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2" name="Rectangle 18"/>
              <p:cNvSpPr>
                <a:spLocks noChangeArrowheads="1"/>
              </p:cNvSpPr>
              <p:nvPr/>
            </p:nvSpPr>
            <p:spPr bwMode="auto">
              <a:xfrm>
                <a:off x="48" y="3124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" name="Rectangle 19"/>
              <p:cNvSpPr>
                <a:spLocks noChangeArrowheads="1"/>
              </p:cNvSpPr>
              <p:nvPr/>
            </p:nvSpPr>
            <p:spPr bwMode="auto">
              <a:xfrm>
                <a:off x="48" y="3269"/>
                <a:ext cx="95" cy="94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" name="Rectangle 20"/>
              <p:cNvSpPr>
                <a:spLocks noChangeArrowheads="1"/>
              </p:cNvSpPr>
              <p:nvPr/>
            </p:nvSpPr>
            <p:spPr bwMode="auto">
              <a:xfrm>
                <a:off x="48" y="3412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5" name="Rectangle 21"/>
              <p:cNvSpPr>
                <a:spLocks noChangeArrowheads="1"/>
              </p:cNvSpPr>
              <p:nvPr/>
            </p:nvSpPr>
            <p:spPr bwMode="auto">
              <a:xfrm>
                <a:off x="48" y="3557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6" name="Rectangle 22"/>
              <p:cNvSpPr>
                <a:spLocks noChangeArrowheads="1"/>
              </p:cNvSpPr>
              <p:nvPr/>
            </p:nvSpPr>
            <p:spPr bwMode="auto">
              <a:xfrm>
                <a:off x="48" y="3702"/>
                <a:ext cx="95" cy="94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7" name="Rectangle 23"/>
              <p:cNvSpPr>
                <a:spLocks noChangeArrowheads="1"/>
              </p:cNvSpPr>
              <p:nvPr/>
            </p:nvSpPr>
            <p:spPr bwMode="auto">
              <a:xfrm>
                <a:off x="48" y="3845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8" name="Rectangle 24"/>
              <p:cNvSpPr>
                <a:spLocks noChangeArrowheads="1"/>
              </p:cNvSpPr>
              <p:nvPr/>
            </p:nvSpPr>
            <p:spPr bwMode="auto">
              <a:xfrm>
                <a:off x="48" y="3990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9" name="Rectangle 25"/>
              <p:cNvSpPr>
                <a:spLocks noChangeArrowheads="1"/>
              </p:cNvSpPr>
              <p:nvPr/>
            </p:nvSpPr>
            <p:spPr bwMode="auto">
              <a:xfrm>
                <a:off x="48" y="4133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0" name="Rectangle 26"/>
              <p:cNvSpPr>
                <a:spLocks noChangeArrowheads="1"/>
              </p:cNvSpPr>
              <p:nvPr/>
            </p:nvSpPr>
            <p:spPr bwMode="auto">
              <a:xfrm>
                <a:off x="48" y="102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1" name="Rectangle 27"/>
              <p:cNvSpPr>
                <a:spLocks noChangeArrowheads="1"/>
              </p:cNvSpPr>
              <p:nvPr/>
            </p:nvSpPr>
            <p:spPr bwMode="auto">
              <a:xfrm>
                <a:off x="48" y="246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2" name="Rectangle 28"/>
              <p:cNvSpPr>
                <a:spLocks noChangeArrowheads="1"/>
              </p:cNvSpPr>
              <p:nvPr/>
            </p:nvSpPr>
            <p:spPr bwMode="auto">
              <a:xfrm>
                <a:off x="48" y="391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3" name="Rectangle 29"/>
              <p:cNvSpPr>
                <a:spLocks noChangeArrowheads="1"/>
              </p:cNvSpPr>
              <p:nvPr/>
            </p:nvSpPr>
            <p:spPr bwMode="auto">
              <a:xfrm>
                <a:off x="48" y="535"/>
                <a:ext cx="95" cy="94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4" name="Rectangle 30"/>
              <p:cNvSpPr>
                <a:spLocks noChangeArrowheads="1"/>
              </p:cNvSpPr>
              <p:nvPr/>
            </p:nvSpPr>
            <p:spPr bwMode="auto">
              <a:xfrm>
                <a:off x="48" y="679"/>
                <a:ext cx="95" cy="95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5" name="Rectangle 31"/>
              <p:cNvSpPr>
                <a:spLocks noChangeArrowheads="1"/>
              </p:cNvSpPr>
              <p:nvPr/>
            </p:nvSpPr>
            <p:spPr bwMode="auto">
              <a:xfrm>
                <a:off x="48" y="823"/>
                <a:ext cx="95" cy="96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6" name="Rectangle 32"/>
              <p:cNvSpPr>
                <a:spLocks noChangeArrowheads="1"/>
              </p:cNvSpPr>
              <p:nvPr/>
            </p:nvSpPr>
            <p:spPr bwMode="auto">
              <a:xfrm>
                <a:off x="48" y="968"/>
                <a:ext cx="95" cy="94"/>
              </a:xfrm>
              <a:prstGeom prst="rect">
                <a:avLst/>
              </a:prstGeom>
              <a:solidFill>
                <a:srgbClr val="3333FF">
                  <a:alpha val="50000"/>
                </a:srgb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57" name="Rectangle 33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465138"/>
            <a:ext cx="7770813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2160" tIns="46080" rIns="92160" bIns="4608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1058" name="Rectangle 34"/>
          <p:cNvSpPr>
            <a:spLocks noGrp="1" noChangeArrowheads="1"/>
          </p:cNvSpPr>
          <p:nvPr>
            <p:ph type="dt"/>
          </p:nvPr>
        </p:nvSpPr>
        <p:spPr bwMode="auto">
          <a:xfrm>
            <a:off x="1143000" y="6248400"/>
            <a:ext cx="1903413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2160" tIns="46080" rIns="92160" bIns="4608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1059" name="Rectangle 35"/>
          <p:cNvSpPr>
            <a:spLocks noGrp="1" noChangeArrowheads="1"/>
          </p:cNvSpPr>
          <p:nvPr>
            <p:ph type="ftr"/>
          </p:nvPr>
        </p:nvSpPr>
        <p:spPr bwMode="auto">
          <a:xfrm>
            <a:off x="3581400" y="6248400"/>
            <a:ext cx="2894013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2160" tIns="46080" rIns="92160" bIns="4608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1060" name="Rectangle 36"/>
          <p:cNvSpPr>
            <a:spLocks noGrp="1" noChangeArrowheads="1"/>
          </p:cNvSpPr>
          <p:nvPr>
            <p:ph type="sldNum"/>
          </p:nvPr>
        </p:nvSpPr>
        <p:spPr bwMode="auto">
          <a:xfrm>
            <a:off x="7010400" y="6248400"/>
            <a:ext cx="1903413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2160" tIns="46080" rIns="92160" bIns="4608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cs typeface="Segoe UI" charset="0"/>
              </a:defRPr>
            </a:lvl1pPr>
          </a:lstStyle>
          <a:p>
            <a:fld id="{F3A2A6E1-F785-4E12-AAAD-742324F25C8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61" name="Rectangle 3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69988" y="1946275"/>
            <a:ext cx="7770812" cy="4113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Times New Roman" pitchFamily="18" charset="0"/>
          <a:ea typeface="Microsoft YaHei" charset="0"/>
          <a:cs typeface="Microsoft YaHei" charset="0"/>
        </a:defRPr>
      </a:lvl2pPr>
      <a:lvl3pPr marL="1143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Times New Roman" pitchFamily="18" charset="0"/>
          <a:ea typeface="Microsoft YaHei" charset="0"/>
          <a:cs typeface="Microsoft YaHei" charset="0"/>
        </a:defRPr>
      </a:lvl3pPr>
      <a:lvl4pPr marL="1600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Times New Roman" pitchFamily="18" charset="0"/>
          <a:ea typeface="Microsoft YaHei" charset="0"/>
          <a:cs typeface="Microsoft YaHei" charset="0"/>
        </a:defRPr>
      </a:lvl4pPr>
      <a:lvl5pPr marL="20574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Times New Roman" pitchFamily="18" charset="0"/>
          <a:ea typeface="Microsoft YaHei" charset="0"/>
          <a:cs typeface="Microsoft YaHei" charset="0"/>
        </a:defRPr>
      </a:lvl5pPr>
      <a:lvl6pPr marL="25146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Times New Roman" pitchFamily="18" charset="0"/>
          <a:ea typeface="Microsoft YaHei" charset="0"/>
          <a:cs typeface="Microsoft YaHei" charset="0"/>
        </a:defRPr>
      </a:lvl6pPr>
      <a:lvl7pPr marL="29718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Times New Roman" pitchFamily="18" charset="0"/>
          <a:ea typeface="Microsoft YaHei" charset="0"/>
          <a:cs typeface="Microsoft YaHei" charset="0"/>
        </a:defRPr>
      </a:lvl7pPr>
      <a:lvl8pPr marL="34290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Times New Roman" pitchFamily="18" charset="0"/>
          <a:ea typeface="Microsoft YaHei" charset="0"/>
          <a:cs typeface="Microsoft YaHei" charset="0"/>
        </a:defRPr>
      </a:lvl8pPr>
      <a:lvl9pPr marL="3886200" indent="-228600" algn="l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4400">
          <a:solidFill>
            <a:srgbClr val="00FFFF"/>
          </a:solidFill>
          <a:latin typeface="Times New Roman" pitchFamily="18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2pPr>
      <a:lvl3pPr marL="1143000" indent="-2286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3pPr>
      <a:lvl4pPr marL="1600200" indent="-2286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4pPr>
      <a:lvl5pPr marL="2057400" indent="-2286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8" charset="0"/>
        <a:defRPr sz="3200">
          <a:solidFill>
            <a:srgbClr val="FFFFFF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51163" y="274638"/>
            <a:ext cx="3240087" cy="1143000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1311275" y="1905000"/>
            <a:ext cx="5189538" cy="11350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lIns="90000" tIns="46800" rIns="90000" bIns="46800">
            <a:spAutoFit/>
          </a:bodyPr>
          <a:lstStyle/>
          <a:p>
            <a:pPr marL="1828800" lvl="4" indent="0">
              <a:spcBef>
                <a:spcPts val="500"/>
              </a:spcBef>
              <a:buClrTx/>
              <a:buFontTx/>
              <a:buNone/>
              <a:tabLst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972800" algn="l"/>
                <a:tab pos="11887200" algn="l"/>
              </a:tabLst>
            </a:pPr>
            <a:r>
              <a:rPr lang="cs-CZ" sz="20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VY__</a:t>
            </a:r>
            <a:r>
              <a:rPr lang="cs-CZ" sz="20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ea typeface="Microsoft YaHei" charset="0"/>
                <a:cs typeface="Microsoft YaHei" charset="0"/>
              </a:rPr>
              <a:t>III/2__</a:t>
            </a:r>
            <a:r>
              <a:rPr lang="cs-CZ" sz="20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INOVACE__196</a:t>
            </a:r>
          </a:p>
          <a:p>
            <a:pPr marL="1828800" lvl="4" indent="0">
              <a:spcBef>
                <a:spcPts val="500"/>
              </a:spcBef>
              <a:buClrTx/>
              <a:buFontTx/>
              <a:buNone/>
              <a:tabLst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972800" algn="l"/>
                <a:tab pos="11887200" algn="l"/>
              </a:tabLst>
            </a:pPr>
            <a:endParaRPr lang="cs-CZ" sz="200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Microsoft YaHei" charset="0"/>
              <a:cs typeface="Microsoft YaHei" charset="0"/>
            </a:endParaRPr>
          </a:p>
          <a:p>
            <a:pPr marL="1828800" lvl="4" indent="0">
              <a:spcBef>
                <a:spcPts val="500"/>
              </a:spcBef>
              <a:buClrTx/>
              <a:buFontTx/>
              <a:buNone/>
              <a:tabLst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972800" algn="l"/>
                <a:tab pos="11887200" algn="l"/>
              </a:tabLst>
            </a:pPr>
            <a:r>
              <a:rPr lang="cs-CZ" sz="20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rPr>
              <a:t>Pracovní činnosti</a:t>
            </a:r>
          </a:p>
        </p:txBody>
      </p:sp>
      <p:sp>
        <p:nvSpPr>
          <p:cNvPr id="4099" name="WordArt 3"/>
          <p:cNvSpPr>
            <a:spLocks noChangeArrowheads="1" noChangeShapeType="1" noTextEdit="1"/>
          </p:cNvSpPr>
          <p:nvPr/>
        </p:nvSpPr>
        <p:spPr bwMode="auto">
          <a:xfrm>
            <a:off x="838200" y="3886200"/>
            <a:ext cx="7696200" cy="13716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solidFill>
                  <a:srgbClr val="00FF00"/>
                </a:solidFill>
                <a:effectLst>
                  <a:outerShdw dist="17819" dir="2700000" algn="ctr" rotWithShape="0">
                    <a:srgbClr val="C0C0C0"/>
                  </a:outerShdw>
                </a:effectLst>
                <a:latin typeface="Impact"/>
              </a:rPr>
              <a:t>Stromeček z korálků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1" name="Group 1"/>
          <p:cNvGrpSpPr>
            <a:grpSpLocks/>
          </p:cNvGrpSpPr>
          <p:nvPr/>
        </p:nvGrpSpPr>
        <p:grpSpPr bwMode="auto">
          <a:xfrm>
            <a:off x="1143000" y="914400"/>
            <a:ext cx="7008813" cy="5789613"/>
            <a:chOff x="720" y="576"/>
            <a:chExt cx="4415" cy="3647"/>
          </a:xfrm>
        </p:grpSpPr>
        <p:grpSp>
          <p:nvGrpSpPr>
            <p:cNvPr id="5122" name="Group 2"/>
            <p:cNvGrpSpPr>
              <a:grpSpLocks/>
            </p:cNvGrpSpPr>
            <p:nvPr/>
          </p:nvGrpSpPr>
          <p:grpSpPr bwMode="auto">
            <a:xfrm>
              <a:off x="721" y="577"/>
              <a:ext cx="4412" cy="3644"/>
              <a:chOff x="721" y="577"/>
              <a:chExt cx="4412" cy="3644"/>
            </a:xfrm>
          </p:grpSpPr>
          <p:grpSp>
            <p:nvGrpSpPr>
              <p:cNvPr id="5123" name="Group 3"/>
              <p:cNvGrpSpPr>
                <a:grpSpLocks/>
              </p:cNvGrpSpPr>
              <p:nvPr/>
            </p:nvGrpSpPr>
            <p:grpSpPr bwMode="auto">
              <a:xfrm>
                <a:off x="721" y="577"/>
                <a:ext cx="828" cy="282"/>
                <a:chOff x="721" y="577"/>
                <a:chExt cx="828" cy="282"/>
              </a:xfrm>
            </p:grpSpPr>
            <p:sp>
              <p:nvSpPr>
                <p:cNvPr id="5124" name="Rectangle 4"/>
                <p:cNvSpPr>
                  <a:spLocks noChangeArrowheads="1"/>
                </p:cNvSpPr>
                <p:nvPr/>
              </p:nvSpPr>
              <p:spPr bwMode="auto">
                <a:xfrm>
                  <a:off x="747" y="577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Autor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25" name="Rectangle 5"/>
                <p:cNvSpPr>
                  <a:spLocks noChangeArrowheads="1"/>
                </p:cNvSpPr>
                <p:nvPr/>
              </p:nvSpPr>
              <p:spPr bwMode="auto">
                <a:xfrm>
                  <a:off x="721" y="577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26" name="Group 6"/>
              <p:cNvGrpSpPr>
                <a:grpSpLocks/>
              </p:cNvGrpSpPr>
              <p:nvPr/>
            </p:nvGrpSpPr>
            <p:grpSpPr bwMode="auto">
              <a:xfrm>
                <a:off x="1550" y="577"/>
                <a:ext cx="3583" cy="282"/>
                <a:chOff x="1550" y="577"/>
                <a:chExt cx="3583" cy="282"/>
              </a:xfrm>
            </p:grpSpPr>
            <p:sp>
              <p:nvSpPr>
                <p:cNvPr id="5127" name="Rectangle 7"/>
                <p:cNvSpPr>
                  <a:spLocks noChangeArrowheads="1"/>
                </p:cNvSpPr>
                <p:nvPr/>
              </p:nvSpPr>
              <p:spPr bwMode="auto">
                <a:xfrm>
                  <a:off x="1576" y="577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Mgr. </a:t>
                  </a: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Jarmila Borecká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ea typeface="Microsoft YaHei" charset="0"/>
                    <a:cs typeface="Microsoft YaHei" charset="0"/>
                  </a:endParaRPr>
                </a:p>
              </p:txBody>
            </p:sp>
            <p:sp>
              <p:nvSpPr>
                <p:cNvPr id="5128" name="Rectangle 8"/>
                <p:cNvSpPr>
                  <a:spLocks noChangeArrowheads="1"/>
                </p:cNvSpPr>
                <p:nvPr/>
              </p:nvSpPr>
              <p:spPr bwMode="auto">
                <a:xfrm>
                  <a:off x="1550" y="577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29" name="Group 9"/>
              <p:cNvGrpSpPr>
                <a:grpSpLocks/>
              </p:cNvGrpSpPr>
              <p:nvPr/>
            </p:nvGrpSpPr>
            <p:grpSpPr bwMode="auto">
              <a:xfrm>
                <a:off x="721" y="861"/>
                <a:ext cx="828" cy="282"/>
                <a:chOff x="721" y="861"/>
                <a:chExt cx="828" cy="282"/>
              </a:xfrm>
            </p:grpSpPr>
            <p:sp>
              <p:nvSpPr>
                <p:cNvPr id="5130" name="Rectangle 10"/>
                <p:cNvSpPr>
                  <a:spLocks noChangeArrowheads="1"/>
                </p:cNvSpPr>
                <p:nvPr/>
              </p:nvSpPr>
              <p:spPr bwMode="auto">
                <a:xfrm>
                  <a:off x="747" y="861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Datum (období) vzniku DUM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31" name="Rectangle 11"/>
                <p:cNvSpPr>
                  <a:spLocks noChangeArrowheads="1"/>
                </p:cNvSpPr>
                <p:nvPr/>
              </p:nvSpPr>
              <p:spPr bwMode="auto">
                <a:xfrm>
                  <a:off x="721" y="861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32" name="Group 12"/>
              <p:cNvGrpSpPr>
                <a:grpSpLocks/>
              </p:cNvGrpSpPr>
              <p:nvPr/>
            </p:nvGrpSpPr>
            <p:grpSpPr bwMode="auto">
              <a:xfrm>
                <a:off x="1550" y="861"/>
                <a:ext cx="3583" cy="282"/>
                <a:chOff x="1550" y="861"/>
                <a:chExt cx="3583" cy="282"/>
              </a:xfrm>
            </p:grpSpPr>
            <p:sp>
              <p:nvSpPr>
                <p:cNvPr id="5133" name="Rectangle 13"/>
                <p:cNvSpPr>
                  <a:spLocks noChangeArrowheads="1"/>
                </p:cNvSpPr>
                <p:nvPr/>
              </p:nvSpPr>
              <p:spPr bwMode="auto">
                <a:xfrm>
                  <a:off x="1576" y="861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10. 12.  2012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ea typeface="Microsoft YaHei" charset="0"/>
                    <a:cs typeface="Microsoft YaHei" charset="0"/>
                  </a:endParaRPr>
                </a:p>
              </p:txBody>
            </p:sp>
            <p:sp>
              <p:nvSpPr>
                <p:cNvPr id="5134" name="Rectangle 14"/>
                <p:cNvSpPr>
                  <a:spLocks noChangeArrowheads="1"/>
                </p:cNvSpPr>
                <p:nvPr/>
              </p:nvSpPr>
              <p:spPr bwMode="auto">
                <a:xfrm>
                  <a:off x="1550" y="861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35" name="Group 15"/>
              <p:cNvGrpSpPr>
                <a:grpSpLocks/>
              </p:cNvGrpSpPr>
              <p:nvPr/>
            </p:nvGrpSpPr>
            <p:grpSpPr bwMode="auto">
              <a:xfrm>
                <a:off x="721" y="1144"/>
                <a:ext cx="828" cy="282"/>
                <a:chOff x="721" y="1144"/>
                <a:chExt cx="828" cy="282"/>
              </a:xfrm>
            </p:grpSpPr>
            <p:sp>
              <p:nvSpPr>
                <p:cNvPr id="5136" name="Rectangle 16"/>
                <p:cNvSpPr>
                  <a:spLocks noChangeArrowheads="1"/>
                </p:cNvSpPr>
                <p:nvPr/>
              </p:nvSpPr>
              <p:spPr bwMode="auto">
                <a:xfrm>
                  <a:off x="747" y="1144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Ročník a typ školy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37" name="Rectangle 17"/>
                <p:cNvSpPr>
                  <a:spLocks noChangeArrowheads="1"/>
                </p:cNvSpPr>
                <p:nvPr/>
              </p:nvSpPr>
              <p:spPr bwMode="auto">
                <a:xfrm>
                  <a:off x="721" y="1144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38" name="Group 18"/>
              <p:cNvGrpSpPr>
                <a:grpSpLocks/>
              </p:cNvGrpSpPr>
              <p:nvPr/>
            </p:nvGrpSpPr>
            <p:grpSpPr bwMode="auto">
              <a:xfrm>
                <a:off x="1550" y="1144"/>
                <a:ext cx="3583" cy="282"/>
                <a:chOff x="1550" y="1144"/>
                <a:chExt cx="3583" cy="282"/>
              </a:xfrm>
            </p:grpSpPr>
            <p:sp>
              <p:nvSpPr>
                <p:cNvPr id="5139" name="Rectangle 19"/>
                <p:cNvSpPr>
                  <a:spLocks noChangeArrowheads="1"/>
                </p:cNvSpPr>
                <p:nvPr/>
              </p:nvSpPr>
              <p:spPr bwMode="auto">
                <a:xfrm>
                  <a:off x="1576" y="1144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5. – 9. </a:t>
                  </a: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 ročník ZŠ praktické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40" name="Rectangle 20"/>
                <p:cNvSpPr>
                  <a:spLocks noChangeArrowheads="1"/>
                </p:cNvSpPr>
                <p:nvPr/>
              </p:nvSpPr>
              <p:spPr bwMode="auto">
                <a:xfrm>
                  <a:off x="1550" y="1144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41" name="Group 21"/>
              <p:cNvGrpSpPr>
                <a:grpSpLocks/>
              </p:cNvGrpSpPr>
              <p:nvPr/>
            </p:nvGrpSpPr>
            <p:grpSpPr bwMode="auto">
              <a:xfrm>
                <a:off x="721" y="1428"/>
                <a:ext cx="828" cy="282"/>
                <a:chOff x="721" y="1428"/>
                <a:chExt cx="828" cy="282"/>
              </a:xfrm>
            </p:grpSpPr>
            <p:sp>
              <p:nvSpPr>
                <p:cNvPr id="5142" name="Rectangle 22"/>
                <p:cNvSpPr>
                  <a:spLocks noChangeArrowheads="1"/>
                </p:cNvSpPr>
                <p:nvPr/>
              </p:nvSpPr>
              <p:spPr bwMode="auto">
                <a:xfrm>
                  <a:off x="747" y="1428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ŠVP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43" name="Rectangle 23"/>
                <p:cNvSpPr>
                  <a:spLocks noChangeArrowheads="1"/>
                </p:cNvSpPr>
                <p:nvPr/>
              </p:nvSpPr>
              <p:spPr bwMode="auto">
                <a:xfrm>
                  <a:off x="721" y="1428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44" name="Group 24"/>
              <p:cNvGrpSpPr>
                <a:grpSpLocks/>
              </p:cNvGrpSpPr>
              <p:nvPr/>
            </p:nvGrpSpPr>
            <p:grpSpPr bwMode="auto">
              <a:xfrm>
                <a:off x="1550" y="1428"/>
                <a:ext cx="3583" cy="282"/>
                <a:chOff x="1550" y="1428"/>
                <a:chExt cx="3583" cy="282"/>
              </a:xfrm>
            </p:grpSpPr>
            <p:sp>
              <p:nvSpPr>
                <p:cNvPr id="5145" name="Rectangle 25"/>
                <p:cNvSpPr>
                  <a:spLocks noChangeArrowheads="1"/>
                </p:cNvSpPr>
                <p:nvPr/>
              </p:nvSpPr>
              <p:spPr bwMode="auto">
                <a:xfrm>
                  <a:off x="1576" y="1428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„Učíme se pro život“, č.j. 580/07, RVP pro ZV, příloha pro LMP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46" name="Rectangle 26"/>
                <p:cNvSpPr>
                  <a:spLocks noChangeArrowheads="1"/>
                </p:cNvSpPr>
                <p:nvPr/>
              </p:nvSpPr>
              <p:spPr bwMode="auto">
                <a:xfrm>
                  <a:off x="1550" y="1428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47" name="Group 27"/>
              <p:cNvGrpSpPr>
                <a:grpSpLocks/>
              </p:cNvGrpSpPr>
              <p:nvPr/>
            </p:nvGrpSpPr>
            <p:grpSpPr bwMode="auto">
              <a:xfrm>
                <a:off x="721" y="1711"/>
                <a:ext cx="828" cy="282"/>
                <a:chOff x="721" y="1711"/>
                <a:chExt cx="828" cy="282"/>
              </a:xfrm>
            </p:grpSpPr>
            <p:sp>
              <p:nvSpPr>
                <p:cNvPr id="5148" name="Rectangle 28"/>
                <p:cNvSpPr>
                  <a:spLocks noChangeArrowheads="1"/>
                </p:cNvSpPr>
                <p:nvPr/>
              </p:nvSpPr>
              <p:spPr bwMode="auto">
                <a:xfrm>
                  <a:off x="747" y="1711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Vzdělávací oblast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49" name="Rectangle 29"/>
                <p:cNvSpPr>
                  <a:spLocks noChangeArrowheads="1"/>
                </p:cNvSpPr>
                <p:nvPr/>
              </p:nvSpPr>
              <p:spPr bwMode="auto">
                <a:xfrm>
                  <a:off x="721" y="1711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50" name="Group 30"/>
              <p:cNvGrpSpPr>
                <a:grpSpLocks/>
              </p:cNvGrpSpPr>
              <p:nvPr/>
            </p:nvGrpSpPr>
            <p:grpSpPr bwMode="auto">
              <a:xfrm>
                <a:off x="1550" y="1711"/>
                <a:ext cx="3583" cy="282"/>
                <a:chOff x="1550" y="1711"/>
                <a:chExt cx="3583" cy="282"/>
              </a:xfrm>
            </p:grpSpPr>
            <p:sp>
              <p:nvSpPr>
                <p:cNvPr id="5151" name="Rectangle 31"/>
                <p:cNvSpPr>
                  <a:spLocks noChangeArrowheads="1"/>
                </p:cNvSpPr>
                <p:nvPr/>
              </p:nvSpPr>
              <p:spPr bwMode="auto">
                <a:xfrm>
                  <a:off x="1576" y="1711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ea typeface="Microsoft YaHei" charset="0"/>
                    <a:cs typeface="Microsoft YaHei" charset="0"/>
                  </a:endParaRPr>
                </a:p>
              </p:txBody>
            </p:sp>
            <p:sp>
              <p:nvSpPr>
                <p:cNvPr id="5152" name="Rectangle 32"/>
                <p:cNvSpPr>
                  <a:spLocks noChangeArrowheads="1"/>
                </p:cNvSpPr>
                <p:nvPr/>
              </p:nvSpPr>
              <p:spPr bwMode="auto">
                <a:xfrm>
                  <a:off x="1550" y="1711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53" name="Group 33"/>
              <p:cNvGrpSpPr>
                <a:grpSpLocks/>
              </p:cNvGrpSpPr>
              <p:nvPr/>
            </p:nvGrpSpPr>
            <p:grpSpPr bwMode="auto">
              <a:xfrm>
                <a:off x="721" y="1995"/>
                <a:ext cx="828" cy="282"/>
                <a:chOff x="721" y="1995"/>
                <a:chExt cx="828" cy="282"/>
              </a:xfrm>
            </p:grpSpPr>
            <p:sp>
              <p:nvSpPr>
                <p:cNvPr id="5154" name="Rectangle 34"/>
                <p:cNvSpPr>
                  <a:spLocks noChangeArrowheads="1"/>
                </p:cNvSpPr>
                <p:nvPr/>
              </p:nvSpPr>
              <p:spPr bwMode="auto">
                <a:xfrm>
                  <a:off x="747" y="1995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Vzdělávací obor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55" name="Rectangle 35"/>
                <p:cNvSpPr>
                  <a:spLocks noChangeArrowheads="1"/>
                </p:cNvSpPr>
                <p:nvPr/>
              </p:nvSpPr>
              <p:spPr bwMode="auto">
                <a:xfrm>
                  <a:off x="721" y="1995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56" name="Group 36"/>
              <p:cNvGrpSpPr>
                <a:grpSpLocks/>
              </p:cNvGrpSpPr>
              <p:nvPr/>
            </p:nvGrpSpPr>
            <p:grpSpPr bwMode="auto">
              <a:xfrm>
                <a:off x="1550" y="1995"/>
                <a:ext cx="3583" cy="282"/>
                <a:chOff x="1550" y="1995"/>
                <a:chExt cx="3583" cy="282"/>
              </a:xfrm>
            </p:grpSpPr>
            <p:sp>
              <p:nvSpPr>
                <p:cNvPr id="5157" name="Rectangle 37"/>
                <p:cNvSpPr>
                  <a:spLocks noChangeArrowheads="1"/>
                </p:cNvSpPr>
                <p:nvPr/>
              </p:nvSpPr>
              <p:spPr bwMode="auto">
                <a:xfrm>
                  <a:off x="1576" y="1995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Člověk a svět práce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ea typeface="Microsoft YaHei" charset="0"/>
                    <a:cs typeface="Microsoft YaHei" charset="0"/>
                  </a:endParaRPr>
                </a:p>
              </p:txBody>
            </p:sp>
            <p:sp>
              <p:nvSpPr>
                <p:cNvPr id="5158" name="Rectangle 38"/>
                <p:cNvSpPr>
                  <a:spLocks noChangeArrowheads="1"/>
                </p:cNvSpPr>
                <p:nvPr/>
              </p:nvSpPr>
              <p:spPr bwMode="auto">
                <a:xfrm>
                  <a:off x="1550" y="1995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59" name="Group 39"/>
              <p:cNvGrpSpPr>
                <a:grpSpLocks/>
              </p:cNvGrpSpPr>
              <p:nvPr/>
            </p:nvGrpSpPr>
            <p:grpSpPr bwMode="auto">
              <a:xfrm>
                <a:off x="721" y="2279"/>
                <a:ext cx="828" cy="282"/>
                <a:chOff x="721" y="2279"/>
                <a:chExt cx="828" cy="282"/>
              </a:xfrm>
            </p:grpSpPr>
            <p:sp>
              <p:nvSpPr>
                <p:cNvPr id="5160" name="Rectangle 40"/>
                <p:cNvSpPr>
                  <a:spLocks noChangeArrowheads="1"/>
                </p:cNvSpPr>
                <p:nvPr/>
              </p:nvSpPr>
              <p:spPr bwMode="auto">
                <a:xfrm>
                  <a:off x="747" y="2279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Vyučovací předmět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61" name="Rectangle 41"/>
                <p:cNvSpPr>
                  <a:spLocks noChangeArrowheads="1"/>
                </p:cNvSpPr>
                <p:nvPr/>
              </p:nvSpPr>
              <p:spPr bwMode="auto">
                <a:xfrm>
                  <a:off x="721" y="2279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62" name="Group 42"/>
              <p:cNvGrpSpPr>
                <a:grpSpLocks/>
              </p:cNvGrpSpPr>
              <p:nvPr/>
            </p:nvGrpSpPr>
            <p:grpSpPr bwMode="auto">
              <a:xfrm>
                <a:off x="1550" y="2279"/>
                <a:ext cx="3583" cy="282"/>
                <a:chOff x="1550" y="2279"/>
                <a:chExt cx="3583" cy="282"/>
              </a:xfrm>
            </p:grpSpPr>
            <p:sp>
              <p:nvSpPr>
                <p:cNvPr id="5163" name="Rectangle 43"/>
                <p:cNvSpPr>
                  <a:spLocks noChangeArrowheads="1"/>
                </p:cNvSpPr>
                <p:nvPr/>
              </p:nvSpPr>
              <p:spPr bwMode="auto">
                <a:xfrm>
                  <a:off x="1576" y="2279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Pracovní činnosti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ea typeface="Microsoft YaHei" charset="0"/>
                    <a:cs typeface="Microsoft YaHei" charset="0"/>
                  </a:endParaRPr>
                </a:p>
              </p:txBody>
            </p:sp>
            <p:sp>
              <p:nvSpPr>
                <p:cNvPr id="5164" name="Rectangle 44"/>
                <p:cNvSpPr>
                  <a:spLocks noChangeArrowheads="1"/>
                </p:cNvSpPr>
                <p:nvPr/>
              </p:nvSpPr>
              <p:spPr bwMode="auto">
                <a:xfrm>
                  <a:off x="1550" y="2279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65" name="Group 45"/>
              <p:cNvGrpSpPr>
                <a:grpSpLocks/>
              </p:cNvGrpSpPr>
              <p:nvPr/>
            </p:nvGrpSpPr>
            <p:grpSpPr bwMode="auto">
              <a:xfrm>
                <a:off x="721" y="2562"/>
                <a:ext cx="828" cy="282"/>
                <a:chOff x="721" y="2562"/>
                <a:chExt cx="828" cy="282"/>
              </a:xfrm>
            </p:grpSpPr>
            <p:sp>
              <p:nvSpPr>
                <p:cNvPr id="5166" name="Rectangle 46"/>
                <p:cNvSpPr>
                  <a:spLocks noChangeArrowheads="1"/>
                </p:cNvSpPr>
                <p:nvPr/>
              </p:nvSpPr>
              <p:spPr bwMode="auto">
                <a:xfrm>
                  <a:off x="747" y="2562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Téma (klíčová slova)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67" name="Rectangle 47"/>
                <p:cNvSpPr>
                  <a:spLocks noChangeArrowheads="1"/>
                </p:cNvSpPr>
                <p:nvPr/>
              </p:nvSpPr>
              <p:spPr bwMode="auto">
                <a:xfrm>
                  <a:off x="721" y="2562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68" name="Group 48"/>
              <p:cNvGrpSpPr>
                <a:grpSpLocks/>
              </p:cNvGrpSpPr>
              <p:nvPr/>
            </p:nvGrpSpPr>
            <p:grpSpPr bwMode="auto">
              <a:xfrm>
                <a:off x="1550" y="2562"/>
                <a:ext cx="3583" cy="282"/>
                <a:chOff x="1550" y="2562"/>
                <a:chExt cx="3583" cy="282"/>
              </a:xfrm>
            </p:grpSpPr>
            <p:sp>
              <p:nvSpPr>
                <p:cNvPr id="5169" name="Rectangle 49"/>
                <p:cNvSpPr>
                  <a:spLocks noChangeArrowheads="1"/>
                </p:cNvSpPr>
                <p:nvPr/>
              </p:nvSpPr>
              <p:spPr bwMode="auto">
                <a:xfrm>
                  <a:off x="1576" y="2562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Korálky, drátek, kámen, tavící pistol, třpytky, zručnost, přesnost</a:t>
                  </a:r>
                </a:p>
              </p:txBody>
            </p:sp>
            <p:sp>
              <p:nvSpPr>
                <p:cNvPr id="5170" name="Rectangle 50"/>
                <p:cNvSpPr>
                  <a:spLocks noChangeArrowheads="1"/>
                </p:cNvSpPr>
                <p:nvPr/>
              </p:nvSpPr>
              <p:spPr bwMode="auto">
                <a:xfrm>
                  <a:off x="1550" y="2562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71" name="Group 51"/>
              <p:cNvGrpSpPr>
                <a:grpSpLocks/>
              </p:cNvGrpSpPr>
              <p:nvPr/>
            </p:nvGrpSpPr>
            <p:grpSpPr bwMode="auto">
              <a:xfrm>
                <a:off x="721" y="2846"/>
                <a:ext cx="828" cy="282"/>
                <a:chOff x="721" y="2846"/>
                <a:chExt cx="828" cy="282"/>
              </a:xfrm>
            </p:grpSpPr>
            <p:sp>
              <p:nvSpPr>
                <p:cNvPr id="5172" name="Rectangle 52"/>
                <p:cNvSpPr>
                  <a:spLocks noChangeArrowheads="1"/>
                </p:cNvSpPr>
                <p:nvPr/>
              </p:nvSpPr>
              <p:spPr bwMode="auto">
                <a:xfrm>
                  <a:off x="747" y="2846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Očekávaný výstup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73" name="Rectangle 53"/>
                <p:cNvSpPr>
                  <a:spLocks noChangeArrowheads="1"/>
                </p:cNvSpPr>
                <p:nvPr/>
              </p:nvSpPr>
              <p:spPr bwMode="auto">
                <a:xfrm>
                  <a:off x="721" y="2846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74" name="Group 54"/>
              <p:cNvGrpSpPr>
                <a:grpSpLocks/>
              </p:cNvGrpSpPr>
              <p:nvPr/>
            </p:nvGrpSpPr>
            <p:grpSpPr bwMode="auto">
              <a:xfrm>
                <a:off x="1550" y="2846"/>
                <a:ext cx="3583" cy="282"/>
                <a:chOff x="1550" y="2846"/>
                <a:chExt cx="3583" cy="282"/>
              </a:xfrm>
            </p:grpSpPr>
            <p:sp>
              <p:nvSpPr>
                <p:cNvPr id="5175" name="Rectangle 55"/>
                <p:cNvSpPr>
                  <a:spLocks noChangeArrowheads="1"/>
                </p:cNvSpPr>
                <p:nvPr/>
              </p:nvSpPr>
              <p:spPr bwMode="auto">
                <a:xfrm>
                  <a:off x="1576" y="2846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Žák by měl vytvářet přiměřenými pracovními postupy různé výrobky z daného materiálu.</a:t>
                  </a:r>
                </a:p>
              </p:txBody>
            </p:sp>
            <p:sp>
              <p:nvSpPr>
                <p:cNvPr id="5176" name="Rectangle 56"/>
                <p:cNvSpPr>
                  <a:spLocks noChangeArrowheads="1"/>
                </p:cNvSpPr>
                <p:nvPr/>
              </p:nvSpPr>
              <p:spPr bwMode="auto">
                <a:xfrm>
                  <a:off x="1550" y="2846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77" name="Group 57"/>
              <p:cNvGrpSpPr>
                <a:grpSpLocks/>
              </p:cNvGrpSpPr>
              <p:nvPr/>
            </p:nvGrpSpPr>
            <p:grpSpPr bwMode="auto">
              <a:xfrm>
                <a:off x="721" y="3129"/>
                <a:ext cx="828" cy="282"/>
                <a:chOff x="721" y="3129"/>
                <a:chExt cx="828" cy="282"/>
              </a:xfrm>
            </p:grpSpPr>
            <p:sp>
              <p:nvSpPr>
                <p:cNvPr id="5178" name="Rectangle 58"/>
                <p:cNvSpPr>
                  <a:spLocks noChangeArrowheads="1"/>
                </p:cNvSpPr>
                <p:nvPr/>
              </p:nvSpPr>
              <p:spPr bwMode="auto">
                <a:xfrm>
                  <a:off x="747" y="3129"/>
                  <a:ext cx="775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Druh učebního materiálu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79" name="Rectangle 59"/>
                <p:cNvSpPr>
                  <a:spLocks noChangeArrowheads="1"/>
                </p:cNvSpPr>
                <p:nvPr/>
              </p:nvSpPr>
              <p:spPr bwMode="auto">
                <a:xfrm>
                  <a:off x="721" y="3129"/>
                  <a:ext cx="828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80" name="Group 60"/>
              <p:cNvGrpSpPr>
                <a:grpSpLocks/>
              </p:cNvGrpSpPr>
              <p:nvPr/>
            </p:nvGrpSpPr>
            <p:grpSpPr bwMode="auto">
              <a:xfrm>
                <a:off x="1550" y="3129"/>
                <a:ext cx="3583" cy="282"/>
                <a:chOff x="1550" y="3129"/>
                <a:chExt cx="3583" cy="282"/>
              </a:xfrm>
            </p:grpSpPr>
            <p:sp>
              <p:nvSpPr>
                <p:cNvPr id="5181" name="Rectangle 61"/>
                <p:cNvSpPr>
                  <a:spLocks noChangeArrowheads="1"/>
                </p:cNvSpPr>
                <p:nvPr/>
              </p:nvSpPr>
              <p:spPr bwMode="auto">
                <a:xfrm>
                  <a:off x="1576" y="3129"/>
                  <a:ext cx="3531" cy="282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Prezentace </a:t>
                  </a: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 Microsoft </a:t>
                  </a: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PowerPoint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82" name="Rectangle 62"/>
                <p:cNvSpPr>
                  <a:spLocks noChangeArrowheads="1"/>
                </p:cNvSpPr>
                <p:nvPr/>
              </p:nvSpPr>
              <p:spPr bwMode="auto">
                <a:xfrm>
                  <a:off x="1550" y="3129"/>
                  <a:ext cx="3583" cy="282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83" name="Group 63"/>
              <p:cNvGrpSpPr>
                <a:grpSpLocks/>
              </p:cNvGrpSpPr>
              <p:nvPr/>
            </p:nvGrpSpPr>
            <p:grpSpPr bwMode="auto">
              <a:xfrm>
                <a:off x="721" y="3413"/>
                <a:ext cx="828" cy="444"/>
                <a:chOff x="721" y="3413"/>
                <a:chExt cx="828" cy="444"/>
              </a:xfrm>
            </p:grpSpPr>
            <p:sp>
              <p:nvSpPr>
                <p:cNvPr id="5184" name="Rectangle 64"/>
                <p:cNvSpPr>
                  <a:spLocks noChangeArrowheads="1"/>
                </p:cNvSpPr>
                <p:nvPr/>
              </p:nvSpPr>
              <p:spPr bwMode="auto">
                <a:xfrm>
                  <a:off x="747" y="3413"/>
                  <a:ext cx="775" cy="444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Anotace 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(popis způsobu použití)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85" name="Rectangle 65"/>
                <p:cNvSpPr>
                  <a:spLocks noChangeArrowheads="1"/>
                </p:cNvSpPr>
                <p:nvPr/>
              </p:nvSpPr>
              <p:spPr bwMode="auto">
                <a:xfrm>
                  <a:off x="721" y="3413"/>
                  <a:ext cx="828" cy="444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86" name="Group 66"/>
              <p:cNvGrpSpPr>
                <a:grpSpLocks/>
              </p:cNvGrpSpPr>
              <p:nvPr/>
            </p:nvGrpSpPr>
            <p:grpSpPr bwMode="auto">
              <a:xfrm>
                <a:off x="1550" y="3413"/>
                <a:ext cx="3583" cy="444"/>
                <a:chOff x="1550" y="3413"/>
                <a:chExt cx="3583" cy="444"/>
              </a:xfrm>
            </p:grpSpPr>
            <p:sp>
              <p:nvSpPr>
                <p:cNvPr id="5187" name="Rectangle 67"/>
                <p:cNvSpPr>
                  <a:spLocks noChangeArrowheads="1"/>
                </p:cNvSpPr>
                <p:nvPr/>
              </p:nvSpPr>
              <p:spPr bwMode="auto">
                <a:xfrm>
                  <a:off x="1576" y="3413"/>
                  <a:ext cx="3531" cy="444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Žák sleduje prezentaci učitele předváděnou na interaktivní tabuli, </a:t>
                  </a: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potom dle návodu dodržuje postup a vytváří stromeček z korálků. </a:t>
                  </a:r>
                </a:p>
              </p:txBody>
            </p:sp>
            <p:sp>
              <p:nvSpPr>
                <p:cNvPr id="5188" name="Rectangle 68"/>
                <p:cNvSpPr>
                  <a:spLocks noChangeArrowheads="1"/>
                </p:cNvSpPr>
                <p:nvPr/>
              </p:nvSpPr>
              <p:spPr bwMode="auto">
                <a:xfrm>
                  <a:off x="1550" y="3413"/>
                  <a:ext cx="3583" cy="444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89" name="Group 69"/>
              <p:cNvGrpSpPr>
                <a:grpSpLocks/>
              </p:cNvGrpSpPr>
              <p:nvPr/>
            </p:nvGrpSpPr>
            <p:grpSpPr bwMode="auto">
              <a:xfrm>
                <a:off x="721" y="3858"/>
                <a:ext cx="828" cy="363"/>
                <a:chOff x="721" y="3858"/>
                <a:chExt cx="828" cy="363"/>
              </a:xfrm>
            </p:grpSpPr>
            <p:sp>
              <p:nvSpPr>
                <p:cNvPr id="5190" name="Rectangle 70"/>
                <p:cNvSpPr>
                  <a:spLocks noChangeArrowheads="1"/>
                </p:cNvSpPr>
                <p:nvPr/>
              </p:nvSpPr>
              <p:spPr bwMode="auto">
                <a:xfrm>
                  <a:off x="747" y="3858"/>
                  <a:ext cx="775" cy="363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Velikost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91" name="Rectangle 71"/>
                <p:cNvSpPr>
                  <a:spLocks noChangeArrowheads="1"/>
                </p:cNvSpPr>
                <p:nvPr/>
              </p:nvSpPr>
              <p:spPr bwMode="auto">
                <a:xfrm>
                  <a:off x="721" y="3858"/>
                  <a:ext cx="828" cy="363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  <p:grpSp>
            <p:nvGrpSpPr>
              <p:cNvPr id="5192" name="Group 72"/>
              <p:cNvGrpSpPr>
                <a:grpSpLocks/>
              </p:cNvGrpSpPr>
              <p:nvPr/>
            </p:nvGrpSpPr>
            <p:grpSpPr bwMode="auto">
              <a:xfrm>
                <a:off x="1550" y="3858"/>
                <a:ext cx="3583" cy="363"/>
                <a:chOff x="1550" y="3858"/>
                <a:chExt cx="3583" cy="363"/>
              </a:xfrm>
            </p:grpSpPr>
            <p:sp>
              <p:nvSpPr>
                <p:cNvPr id="5193" name="Rectangle 73"/>
                <p:cNvSpPr>
                  <a:spLocks noChangeArrowheads="1"/>
                </p:cNvSpPr>
                <p:nvPr/>
              </p:nvSpPr>
              <p:spPr bwMode="auto">
                <a:xfrm>
                  <a:off x="1576" y="3858"/>
                  <a:ext cx="3531" cy="363"/>
                </a:xfrm>
                <a:prstGeom prst="rect">
                  <a:avLst/>
                </a:prstGeom>
                <a:noFill/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lIns="90000" tIns="46800" rIns="90000" bIns="46800"/>
                <a:lstStyle/>
                <a:p>
                  <a:pPr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ea typeface="Microsoft YaHei" charset="0"/>
                      <a:cs typeface="Microsoft YaHei" charset="0"/>
                    </a:rPr>
                    <a:t>11,7 MB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r>
                    <a:rPr lang="cs-CZ" sz="1200">
                      <a:solidFill>
                        <a:srgbClr val="FFFFFF"/>
                      </a:solidFill>
                      <a:cs typeface="Times New Roman" pitchFamily="18" charset="0"/>
                    </a:rPr>
                    <a:t> </a:t>
                  </a:r>
                </a:p>
                <a:p>
                  <a:pPr eaLnBrk="0" hangingPunct="0">
                    <a:buClrTx/>
                    <a:buFontTx/>
                    <a:buNone/>
                    <a:tabLst>
                      <a:tab pos="0" algn="l"/>
                      <a:tab pos="914400" algn="l"/>
                      <a:tab pos="1828800" algn="l"/>
                      <a:tab pos="2743200" algn="l"/>
                      <a:tab pos="3657600" algn="l"/>
                      <a:tab pos="4572000" algn="l"/>
                      <a:tab pos="5486400" algn="l"/>
                      <a:tab pos="6400800" algn="l"/>
                      <a:tab pos="7315200" algn="l"/>
                      <a:tab pos="8229600" algn="l"/>
                      <a:tab pos="9144000" algn="l"/>
                      <a:tab pos="10058400" algn="l"/>
                    </a:tabLst>
                  </a:pPr>
                  <a:endParaRPr lang="cs-CZ" sz="1200">
                    <a:solidFill>
                      <a:srgbClr val="FFFFFF"/>
                    </a:solidFill>
                    <a:cs typeface="Times New Roman" pitchFamily="18" charset="0"/>
                  </a:endParaRPr>
                </a:p>
              </p:txBody>
            </p:sp>
            <p:sp>
              <p:nvSpPr>
                <p:cNvPr id="5194" name="Rectangle 74"/>
                <p:cNvSpPr>
                  <a:spLocks noChangeArrowheads="1"/>
                </p:cNvSpPr>
                <p:nvPr/>
              </p:nvSpPr>
              <p:spPr bwMode="auto">
                <a:xfrm>
                  <a:off x="1550" y="3858"/>
                  <a:ext cx="3583" cy="363"/>
                </a:xfrm>
                <a:prstGeom prst="rect">
                  <a:avLst/>
                </a:prstGeom>
                <a:noFill/>
                <a:ln w="9525">
                  <a:solidFill>
                    <a:srgbClr val="A0A0A0"/>
                  </a:solidFill>
                  <a:miter lim="800000"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</p:grpSp>
        </p:grpSp>
        <p:sp>
          <p:nvSpPr>
            <p:cNvPr id="5195" name="Rectangle 75"/>
            <p:cNvSpPr>
              <a:spLocks noChangeArrowheads="1"/>
            </p:cNvSpPr>
            <p:nvPr/>
          </p:nvSpPr>
          <p:spPr bwMode="auto">
            <a:xfrm>
              <a:off x="720" y="576"/>
              <a:ext cx="4415" cy="3647"/>
            </a:xfrm>
            <a:prstGeom prst="rect">
              <a:avLst/>
            </a:prstGeom>
            <a:noFill/>
            <a:ln w="6480">
              <a:solidFill>
                <a:srgbClr val="A0A0A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pic>
        <p:nvPicPr>
          <p:cNvPr id="5196" name="Picture 7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62400" y="228600"/>
            <a:ext cx="1697038" cy="598488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WordArt 1"/>
          <p:cNvSpPr>
            <a:spLocks noChangeArrowheads="1" noChangeShapeType="1" noTextEdit="1"/>
          </p:cNvSpPr>
          <p:nvPr/>
        </p:nvSpPr>
        <p:spPr bwMode="auto">
          <a:xfrm>
            <a:off x="1447800" y="762000"/>
            <a:ext cx="6858000" cy="1371600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481"/>
                <a:gd name="adj2" fmla="val 0"/>
              </a:avLst>
            </a:prstTxWarp>
          </a:bodyPr>
          <a:lstStyle/>
          <a:p>
            <a:pPr algn="ctr"/>
            <a:r>
              <a:rPr lang="cs-CZ" sz="3600" kern="10" spc="-361">
                <a:ln w="12600">
                  <a:solidFill>
                    <a:srgbClr val="000099"/>
                  </a:solidFill>
                  <a:miter lim="800000"/>
                  <a:headEnd/>
                  <a:tailEnd/>
                </a:ln>
                <a:solidFill>
                  <a:srgbClr val="00CC00"/>
                </a:solidFill>
                <a:effectLst>
                  <a:outerShdw dist="125752" dir="18900000" algn="ctr" rotWithShape="0">
                    <a:srgbClr val="000099"/>
                  </a:outerShdw>
                </a:effectLst>
                <a:latin typeface="Impact"/>
              </a:rPr>
              <a:t>Stromeček z korálků</a:t>
            </a:r>
          </a:p>
        </p:txBody>
      </p:sp>
      <p:pic>
        <p:nvPicPr>
          <p:cNvPr id="6148" name="Picture 4" descr="D:\Dokumenty\PICT002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81200" y="2019300"/>
            <a:ext cx="5867400" cy="440055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1143000" y="311150"/>
            <a:ext cx="7772400" cy="17383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 dirty="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Pomůcky: KORÁLKY, DRÁTEK,, KÁMEN, TAVÍCÍ PISTOLE, </a:t>
            </a:r>
            <a:r>
              <a:rPr lang="cs-CZ" sz="3600" dirty="0" smtClean="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TŘPYTKY</a:t>
            </a:r>
            <a:endParaRPr lang="cs-CZ" sz="3600" dirty="0">
              <a:solidFill>
                <a:srgbClr val="00FFFF"/>
              </a:solidFill>
              <a:latin typeface="Monotype Corsiva" pitchFamily="66" charset="0"/>
              <a:ea typeface="Microsoft YaHei" charset="0"/>
              <a:cs typeface="Microsoft YaHei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1447800" y="311150"/>
            <a:ext cx="7467600" cy="17383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na drátek navlékneme 8 zelených korálků a 		drátky otočením zafixujeme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1676400" y="585788"/>
            <a:ext cx="71628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na levou část drátku nabereme 8 korálků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1828800" y="311150"/>
            <a:ext cx="6858000" cy="17383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vytvoříme očko a drátek opět otočením 			   zafixujeme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1981200" y="661988"/>
            <a:ext cx="57912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postup opakujeme na druhé straně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Text Box 1"/>
          <p:cNvSpPr txBox="1">
            <a:spLocks noChangeArrowheads="1"/>
          </p:cNvSpPr>
          <p:nvPr/>
        </p:nvSpPr>
        <p:spPr bwMode="auto">
          <a:xfrm>
            <a:off x="2895600" y="738188"/>
            <a:ext cx="38100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vytvoříme 7 větviček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 Box 1"/>
          <p:cNvSpPr txBox="1">
            <a:spLocks noChangeArrowheads="1"/>
          </p:cNvSpPr>
          <p:nvPr/>
        </p:nvSpPr>
        <p:spPr bwMode="auto">
          <a:xfrm>
            <a:off x="1600200" y="-274638"/>
            <a:ext cx="7010400" cy="2835276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na drátek nabereme 3 zelené, 1 červený, </a:t>
            </a:r>
            <a:b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</a:b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3 zelené korálky - vytvoříme očko a drátek 		      zafixujeme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 Box 1"/>
          <p:cNvSpPr txBox="1">
            <a:spLocks noChangeArrowheads="1"/>
          </p:cNvSpPr>
          <p:nvPr/>
        </p:nvSpPr>
        <p:spPr bwMode="auto">
          <a:xfrm>
            <a:off x="1143000" y="585788"/>
            <a:ext cx="77724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postup opakujeme - vytvoříme další větvičky</a:t>
            </a: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 Box 1"/>
          <p:cNvSpPr txBox="1">
            <a:spLocks noChangeArrowheads="1"/>
          </p:cNvSpPr>
          <p:nvPr/>
        </p:nvSpPr>
        <p:spPr bwMode="auto">
          <a:xfrm>
            <a:off x="2133600" y="387350"/>
            <a:ext cx="5867400" cy="17383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tři hotové drátky spolu otočením 			zafixujeme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 Box 1"/>
          <p:cNvSpPr txBox="1">
            <a:spLocks noChangeArrowheads="1"/>
          </p:cNvSpPr>
          <p:nvPr/>
        </p:nvSpPr>
        <p:spPr bwMode="auto">
          <a:xfrm>
            <a:off x="2590800" y="738188"/>
            <a:ext cx="4800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vytvoříme 4 trojice větviček</a:t>
            </a: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1"/>
          <p:cNvSpPr txBox="1">
            <a:spLocks noChangeArrowheads="1"/>
          </p:cNvSpPr>
          <p:nvPr/>
        </p:nvSpPr>
        <p:spPr bwMode="auto">
          <a:xfrm>
            <a:off x="2590800" y="738188"/>
            <a:ext cx="49530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větvičky otočením zafixujeme 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 Box 1"/>
          <p:cNvSpPr txBox="1">
            <a:spLocks noChangeArrowheads="1"/>
          </p:cNvSpPr>
          <p:nvPr/>
        </p:nvSpPr>
        <p:spPr bwMode="auto">
          <a:xfrm>
            <a:off x="3352800" y="738188"/>
            <a:ext cx="35052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stromeček je hotový</a:t>
            </a:r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 Box 1"/>
          <p:cNvSpPr txBox="1">
            <a:spLocks noChangeArrowheads="1"/>
          </p:cNvSpPr>
          <p:nvPr/>
        </p:nvSpPr>
        <p:spPr bwMode="auto">
          <a:xfrm>
            <a:off x="1143000" y="311150"/>
            <a:ext cx="7772400" cy="17383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stromeček přilepíme tavící pistolí na kámen a 			    použijeme třpytky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12988" y="1946275"/>
            <a:ext cx="5486400" cy="4114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 Box 1"/>
          <p:cNvSpPr txBox="1">
            <a:spLocks noChangeArrowheads="1"/>
          </p:cNvSpPr>
          <p:nvPr/>
        </p:nvSpPr>
        <p:spPr bwMode="auto">
          <a:xfrm>
            <a:off x="2514600" y="220663"/>
            <a:ext cx="5105400" cy="1920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6000">
                <a:solidFill>
                  <a:srgbClr val="00FFFF"/>
                </a:solidFill>
                <a:latin typeface="Monotype Corsiva" pitchFamily="66" charset="0"/>
                <a:ea typeface="Microsoft YaHei" charset="0"/>
                <a:cs typeface="Microsoft YaHei" charset="0"/>
              </a:rPr>
              <a:t>Hotový stromeček</a:t>
            </a:r>
          </a:p>
        </p:txBody>
      </p:sp>
      <p:pic>
        <p:nvPicPr>
          <p:cNvPr id="20484" name="Picture 4" descr="D:\Dokumenty\PICT001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5000" y="1866900"/>
            <a:ext cx="6045200" cy="453390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0000"/>
            </a:gs>
            <a:gs pos="100000">
              <a:srgbClr val="3333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1143000" y="609600"/>
            <a:ext cx="77724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2160" tIns="46080" rIns="92160" bIns="46080"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800">
                <a:solidFill>
                  <a:srgbClr val="FFFFFF"/>
                </a:solidFill>
                <a:latin typeface="Tahoma" pitchFamily="34" charset="0"/>
                <a:ea typeface="Microsoft YaHei" charset="0"/>
                <a:cs typeface="Microsoft YaHei" charset="0"/>
              </a:rPr>
              <a:t>PREZENTOVANÉ FOTOGRAFIE JSOU VÝHRADNÍM VLASTNICTVÍM AUTORKY DUM Mgr. Jarmily Borecké.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Times New Roman"/>
        <a:ea typeface="Microsoft YaHei"/>
        <a:cs typeface="Microsoft YaHei"/>
      </a:majorFont>
      <a:minorFont>
        <a:latin typeface="Times New Roman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8" charset="0"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256</Words>
  <Application>Microsoft Office PowerPoint</Application>
  <PresentationFormat>Předvádění na obrazovce (4:3)</PresentationFormat>
  <Paragraphs>64</Paragraphs>
  <Slides>18</Slides>
  <Notes>18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6" baseType="lpstr">
      <vt:lpstr>Times New Roman</vt:lpstr>
      <vt:lpstr>Microsoft YaHei</vt:lpstr>
      <vt:lpstr>Segoe UI</vt:lpstr>
      <vt:lpstr>Arial</vt:lpstr>
      <vt:lpstr>Wingdings</vt:lpstr>
      <vt:lpstr>Monotype Corsiva</vt:lpstr>
      <vt:lpstr>Tahoma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Borečtí</dc:creator>
  <cp:lastModifiedBy>Dum</cp:lastModifiedBy>
  <cp:revision>14</cp:revision>
  <cp:lastPrinted>1601-01-01T00:00:00Z</cp:lastPrinted>
  <dcterms:created xsi:type="dcterms:W3CDTF">2013-01-03T00:52:56Z</dcterms:created>
  <dcterms:modified xsi:type="dcterms:W3CDTF">2014-02-10T20:08:14Z</dcterms:modified>
</cp:coreProperties>
</file>