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721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408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37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514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925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751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611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531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876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873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161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2954D6-A38A-43CF-9BBE-0DA79C9B4F68}" type="datetimeFigureOut">
              <a:rPr lang="cs-CZ" smtClean="0"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DDB47-7B6A-4759-A940-3D6901ECA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933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Tel.řed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e-mail:skola@zsmojzir.cz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714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</a:t>
            </a:r>
            <a:r>
              <a:rPr lang="cs-CZ" sz="1800" b="1" dirty="0" smtClean="0">
                <a:latin typeface="Arial" charset="0"/>
              </a:rPr>
              <a:t>Pazderová			L1 VY_32_INOVACE_01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13.9.2013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8.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b="1" dirty="0"/>
              <a:t>Jazyk a jazyková komunikace, německý jazyk </a:t>
            </a:r>
            <a:r>
              <a:rPr lang="cs-CZ" sz="1800" b="1" dirty="0" smtClean="0"/>
              <a:t>– slovní zásoba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Žáci se seznámí se slovní zásobou. Tato prezentace má žákům vysvětlit, 	který pozdrav se kdy používá.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3467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Pozdravy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Lese! Přečti!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284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7159" y="188640"/>
            <a:ext cx="8229600" cy="11430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se zdraví při setkání.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24524" y="2780928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Servus!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39804" y="4077072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5373216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Abend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24524" y="1493912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Hallo</a:t>
            </a:r>
            <a:r>
              <a:rPr lang="cs-CZ" dirty="0" smtClean="0"/>
              <a:t>!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34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Hallo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44163" y="1772816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Tak můžeš pozdravit někoho, koho dobře znáš.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44163" y="3068960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Hallo</a:t>
            </a:r>
            <a:r>
              <a:rPr lang="cs-CZ" dirty="0" smtClean="0"/>
              <a:t>, Peter!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014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772816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Znamená dobrý den. V Německu je zdvořilé užít při pozdravu jména toho, koho zdravíme.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429000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 Müller!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759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10816" y="1972235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Znamená dobré ráno.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5370" y="3789040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Herr</a:t>
            </a:r>
            <a:r>
              <a:rPr lang="cs-CZ" dirty="0" smtClean="0"/>
              <a:t> Müller!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405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Abend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2132856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To znamená dobrý večer.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861048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Abend</a:t>
            </a:r>
            <a:r>
              <a:rPr lang="cs-CZ" dirty="0" smtClean="0"/>
              <a:t> </a:t>
            </a:r>
            <a:r>
              <a:rPr lang="cs-CZ" dirty="0" err="1" smtClean="0"/>
              <a:t>Heike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3192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0446" y="188640"/>
            <a:ext cx="8229600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se </a:t>
            </a:r>
            <a:r>
              <a:rPr lang="cs-CZ" dirty="0"/>
              <a:t>z</a:t>
            </a:r>
            <a:r>
              <a:rPr lang="cs-CZ" dirty="0" smtClean="0"/>
              <a:t>draví při loučení.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3932" y="2852936"/>
            <a:ext cx="8229600" cy="1143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Wiedersehen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07903" y="4077072"/>
            <a:ext cx="8229600" cy="1143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Bis </a:t>
            </a:r>
            <a:r>
              <a:rPr lang="cs-CZ" dirty="0" err="1" smtClean="0"/>
              <a:t>bald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08677" y="5445224"/>
            <a:ext cx="8229600" cy="1143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Gute </a:t>
            </a:r>
            <a:r>
              <a:rPr lang="cs-CZ" dirty="0" err="1" smtClean="0"/>
              <a:t>Nacht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70446" y="1490595"/>
            <a:ext cx="8229600" cy="1143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Tschüs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916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Tschüs</a:t>
            </a:r>
            <a:r>
              <a:rPr lang="cs-CZ" dirty="0" smtClean="0"/>
              <a:t>!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988840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Tschüs</a:t>
            </a:r>
            <a:r>
              <a:rPr lang="cs-CZ" dirty="0" smtClean="0"/>
              <a:t> je kamarádský pozdrav při loučení.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954210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 smtClean="0"/>
              <a:t>Tschüs</a:t>
            </a:r>
            <a:r>
              <a:rPr lang="cs-CZ" dirty="0" smtClean="0"/>
              <a:t> Paul!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25340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Wiedersehen</a:t>
            </a:r>
            <a:r>
              <a:rPr lang="cs-CZ" dirty="0" smtClean="0"/>
              <a:t>!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735" y="2348880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Tak se řekne na shledanou.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4149080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Wiedersehen</a:t>
            </a:r>
            <a:r>
              <a:rPr lang="cs-CZ" dirty="0" smtClean="0"/>
              <a:t> </a:t>
            </a:r>
            <a:r>
              <a:rPr lang="cs-CZ" dirty="0" err="1" smtClean="0"/>
              <a:t>Herr</a:t>
            </a:r>
            <a:r>
              <a:rPr lang="cs-CZ" dirty="0" smtClean="0"/>
              <a:t> Fischer!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84589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0524" y="260648"/>
            <a:ext cx="8229600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Bis </a:t>
            </a:r>
            <a:r>
              <a:rPr lang="cs-CZ" dirty="0" err="1" smtClean="0"/>
              <a:t>bald</a:t>
            </a:r>
            <a:r>
              <a:rPr lang="cs-CZ" dirty="0" smtClean="0"/>
              <a:t>!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23528" y="2132856"/>
            <a:ext cx="8229600" cy="1143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Znamená brzy na shledanou.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4141440"/>
            <a:ext cx="8229600" cy="1143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Bis </a:t>
            </a:r>
            <a:r>
              <a:rPr lang="cs-CZ" dirty="0" err="1" smtClean="0"/>
              <a:t>bald</a:t>
            </a:r>
            <a:r>
              <a:rPr lang="cs-CZ" dirty="0" smtClean="0"/>
              <a:t> Eva!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70604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Gute </a:t>
            </a:r>
            <a:r>
              <a:rPr lang="cs-CZ" dirty="0" err="1" smtClean="0"/>
              <a:t>Nacht</a:t>
            </a:r>
            <a:r>
              <a:rPr lang="cs-CZ" dirty="0" smtClean="0"/>
              <a:t>!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2420888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Znamená dobrou noc.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3107" y="4077072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Gute </a:t>
            </a:r>
            <a:r>
              <a:rPr lang="cs-CZ" dirty="0" err="1" smtClean="0"/>
              <a:t>Nacht</a:t>
            </a:r>
            <a:r>
              <a:rPr lang="cs-CZ" dirty="0" smtClean="0"/>
              <a:t> Markus!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81372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206</Words>
  <Application>Microsoft Office PowerPoint</Application>
  <PresentationFormat>Předvádění na obrazovce (4:3)</PresentationFormat>
  <Paragraphs>50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Pozdravy</vt:lpstr>
      <vt:lpstr>Jak se zdraví při setkání.</vt:lpstr>
      <vt:lpstr>Hallo!</vt:lpstr>
      <vt:lpstr>Guten Tag!</vt:lpstr>
      <vt:lpstr>Guten Morgen!</vt:lpstr>
      <vt:lpstr>Guten Abend!</vt:lpstr>
      <vt:lpstr>Jak se zdraví při loučení.</vt:lpstr>
      <vt:lpstr>Tschüs!</vt:lpstr>
      <vt:lpstr>Auf Wiedersehen!</vt:lpstr>
      <vt:lpstr>Bis bald!</vt:lpstr>
      <vt:lpstr>Gute Nacht!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Pozdravy</dc:title>
  <dc:creator>Ingrid Pazderová</dc:creator>
  <cp:lastModifiedBy>František Bret</cp:lastModifiedBy>
  <cp:revision>6</cp:revision>
  <dcterms:created xsi:type="dcterms:W3CDTF">2013-09-13T05:25:12Z</dcterms:created>
  <dcterms:modified xsi:type="dcterms:W3CDTF">2014-01-09T07:30:44Z</dcterms:modified>
</cp:coreProperties>
</file>