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88169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3926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32715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41477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27179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30311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91869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04113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8430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35042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08592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41053-12E4-48C7-8E29-6A88C7F2082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5FB41-8B53-4256-B8A4-6ED025335FE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89205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166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		</a:t>
            </a:r>
            <a:r>
              <a:rPr lang="cs-CZ" sz="1800" b="1">
                <a:latin typeface="Arial" charset="0"/>
              </a:rPr>
              <a:t>	L1 </a:t>
            </a:r>
            <a:r>
              <a:rPr lang="cs-CZ" sz="1800" b="1" smtClean="0">
                <a:latin typeface="Arial" charset="0"/>
              </a:rPr>
              <a:t>VY_32_INOVACE_02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13.9.2013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8.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b="1" dirty="0"/>
              <a:t>Jazyk a jazyková komunikace, německý jazyk </a:t>
            </a:r>
            <a:r>
              <a:rPr lang="cs-CZ" sz="1800" b="1" dirty="0" smtClean="0"/>
              <a:t>– slovní zásoba, dny v týdnu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Žáci se seznámí se slovní zásobou daného okruhu. Prezentace slouží k nácviku slovní zásoby.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937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Wochentage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Dny v týdnu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8737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Wortschatz</a:t>
            </a:r>
            <a:r>
              <a:rPr lang="cs-CZ" dirty="0" smtClean="0"/>
              <a:t> -  slovní zásoba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heute</a:t>
            </a:r>
            <a:r>
              <a:rPr lang="cs-CZ" dirty="0" smtClean="0"/>
              <a:t> – dnes</a:t>
            </a:r>
          </a:p>
          <a:p>
            <a:pPr marL="0" indent="0">
              <a:buNone/>
            </a:pPr>
            <a:r>
              <a:rPr lang="cs-CZ" dirty="0" err="1" smtClean="0"/>
              <a:t>gestern</a:t>
            </a:r>
            <a:r>
              <a:rPr lang="cs-CZ" dirty="0" smtClean="0"/>
              <a:t> – včera</a:t>
            </a:r>
          </a:p>
          <a:p>
            <a:pPr marL="0" indent="0">
              <a:buNone/>
            </a:pPr>
            <a:r>
              <a:rPr lang="cs-CZ" dirty="0" err="1" smtClean="0"/>
              <a:t>vorgestern</a:t>
            </a:r>
            <a:r>
              <a:rPr lang="cs-CZ" dirty="0" smtClean="0"/>
              <a:t> – předevčírem</a:t>
            </a:r>
          </a:p>
          <a:p>
            <a:pPr marL="0" indent="0">
              <a:buNone/>
            </a:pPr>
            <a:r>
              <a:rPr lang="cs-CZ" dirty="0" err="1" smtClean="0"/>
              <a:t>morgen</a:t>
            </a:r>
            <a:r>
              <a:rPr lang="cs-CZ" dirty="0" smtClean="0"/>
              <a:t> - zítra</a:t>
            </a:r>
          </a:p>
          <a:p>
            <a:pPr marL="0" indent="0">
              <a:buNone/>
            </a:pPr>
            <a:r>
              <a:rPr lang="cs-CZ" dirty="0" smtClean="0"/>
              <a:t>vor – před</a:t>
            </a:r>
          </a:p>
          <a:p>
            <a:pPr marL="0" indent="0">
              <a:buNone/>
            </a:pPr>
            <a:r>
              <a:rPr lang="cs-CZ" dirty="0" smtClean="0"/>
              <a:t>nach – po</a:t>
            </a:r>
          </a:p>
          <a:p>
            <a:pPr marL="0" indent="0">
              <a:buNone/>
            </a:pPr>
            <a:r>
              <a:rPr lang="cs-CZ" dirty="0" smtClean="0"/>
              <a:t>in – za(časově)</a:t>
            </a:r>
          </a:p>
          <a:p>
            <a:pPr marL="0" indent="0">
              <a:buNone/>
            </a:pPr>
            <a:r>
              <a:rPr lang="cs-CZ" dirty="0" err="1" smtClean="0"/>
              <a:t>am</a:t>
            </a:r>
            <a:r>
              <a:rPr lang="cs-CZ" dirty="0" smtClean="0"/>
              <a:t> – v (časově)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12236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Montag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630062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pondělí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140968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 – v pondělí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0517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Dienstag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592245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úterý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212976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r>
              <a:rPr lang="cs-CZ" dirty="0" smtClean="0"/>
              <a:t> – v úterý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48909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Mittwoch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772816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středa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0585" y="3284984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Mittwoch</a:t>
            </a:r>
            <a:r>
              <a:rPr lang="cs-CZ" dirty="0" smtClean="0"/>
              <a:t> – ve středu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8550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Donnerstag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700808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čtvrtek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356992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Donnerstag</a:t>
            </a:r>
            <a:r>
              <a:rPr lang="cs-CZ" dirty="0" smtClean="0"/>
              <a:t> – ve čtvrtek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4422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Freitag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772816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pátek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5446" y="3284984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Freitag</a:t>
            </a:r>
            <a:r>
              <a:rPr lang="cs-CZ" dirty="0" smtClean="0"/>
              <a:t> – ve čtvrtek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40578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Samstag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916832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sobota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4404" y="3356992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Samstag</a:t>
            </a:r>
            <a:r>
              <a:rPr lang="cs-CZ" dirty="0" smtClean="0"/>
              <a:t> -  v sobotu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9537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Sonntag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neděle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3868" y="3284984"/>
            <a:ext cx="8229600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Sonntag</a:t>
            </a:r>
            <a:r>
              <a:rPr lang="cs-CZ" dirty="0" smtClean="0"/>
              <a:t> </a:t>
            </a:r>
            <a:r>
              <a:rPr lang="cs-CZ" dirty="0" smtClean="0"/>
              <a:t>– v neděli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8433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9628" y="1711330"/>
            <a:ext cx="339472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Montag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225637" y="1708804"/>
            <a:ext cx="339472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Freitag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87299" y="3234114"/>
            <a:ext cx="339472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/>
              <a:t>D</a:t>
            </a:r>
            <a:r>
              <a:rPr lang="cs-CZ" dirty="0" err="1" smtClean="0"/>
              <a:t>ienstag</a:t>
            </a:r>
            <a:endParaRPr lang="de-DE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4725144"/>
            <a:ext cx="339472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Mittwoch</a:t>
            </a:r>
            <a:endParaRPr lang="de-DE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279807" y="4725144"/>
            <a:ext cx="339472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Sonntag</a:t>
            </a:r>
            <a:endParaRPr lang="de-DE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247162" y="3234114"/>
            <a:ext cx="339472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Samstag</a:t>
            </a:r>
            <a:endParaRPr lang="de-DE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39313" y="260648"/>
            <a:ext cx="339472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Donnerstag</a:t>
            </a:r>
            <a:endParaRPr lang="de-DE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11560" y="260648"/>
            <a:ext cx="339472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Lese. </a:t>
            </a:r>
            <a:r>
              <a:rPr lang="cs-CZ" smtClean="0"/>
              <a:t>Přečti.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7910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správný den.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……….. .</a:t>
            </a:r>
          </a:p>
          <a:p>
            <a:pPr marL="0" indent="0">
              <a:buNone/>
            </a:pP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………….. .</a:t>
            </a:r>
          </a:p>
          <a:p>
            <a:pPr marL="0" indent="0">
              <a:buNone/>
            </a:pPr>
            <a:r>
              <a:rPr lang="cs-CZ" dirty="0" err="1" smtClean="0"/>
              <a:t>Vorgestern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…………… .</a:t>
            </a:r>
          </a:p>
          <a:p>
            <a:pPr marL="0" indent="0">
              <a:buNone/>
            </a:pPr>
            <a:r>
              <a:rPr lang="cs-CZ" dirty="0" smtClean="0"/>
              <a:t>Vor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Tagen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…………….. .</a:t>
            </a:r>
          </a:p>
          <a:p>
            <a:pPr marL="0" indent="0">
              <a:buNone/>
            </a:pPr>
            <a:r>
              <a:rPr lang="cs-CZ" dirty="0" smtClean="0"/>
              <a:t>Vor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Woche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…………….. 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4043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179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Wochentage</vt:lpstr>
      <vt:lpstr>Wortschatz -  slovní zásoba</vt:lpstr>
      <vt:lpstr>Montag</vt:lpstr>
      <vt:lpstr>Dienstag</vt:lpstr>
      <vt:lpstr>Mittwoch</vt:lpstr>
      <vt:lpstr>Donnerstag</vt:lpstr>
      <vt:lpstr>Freitag</vt:lpstr>
      <vt:lpstr>Samstag</vt:lpstr>
      <vt:lpstr>Sonntag</vt:lpstr>
      <vt:lpstr>Montag</vt:lpstr>
      <vt:lpstr>Doplň správný den.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Wochentage</dc:title>
  <dc:creator>Ingrid Pazderová</dc:creator>
  <cp:lastModifiedBy>František Bret</cp:lastModifiedBy>
  <cp:revision>6</cp:revision>
  <dcterms:created xsi:type="dcterms:W3CDTF">2013-09-13T07:06:19Z</dcterms:created>
  <dcterms:modified xsi:type="dcterms:W3CDTF">2014-01-09T07:38:15Z</dcterms:modified>
</cp:coreProperties>
</file>