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0" r:id="rId4"/>
    <p:sldId id="274" r:id="rId5"/>
    <p:sldId id="263" r:id="rId6"/>
    <p:sldId id="265" r:id="rId7"/>
    <p:sldId id="266" r:id="rId8"/>
    <p:sldId id="275" r:id="rId9"/>
    <p:sldId id="268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801393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Druhy a využití dřeva ve stavebnictví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Materiály</a:t>
                      </a: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využití</a:t>
                      </a:r>
                      <a:r>
                        <a:rPr lang="cs-CZ" sz="12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dřeva,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rozdělení dřeva, rozdělení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řeziva, vlastnosti dřeva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Jaroslav Neuman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16-17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Dřevo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158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VY_32_INOVACE_25_495 Dřevo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721599" y="2196298"/>
            <a:ext cx="5528053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Materiály</a:t>
            </a:r>
          </a:p>
          <a:p>
            <a:pPr algn="ctr"/>
            <a:r>
              <a:rPr lang="cs-CZ" sz="3200" b="1" dirty="0" smtClean="0"/>
              <a:t>-</a:t>
            </a:r>
          </a:p>
          <a:p>
            <a:pPr algn="ctr"/>
            <a:r>
              <a:rPr lang="cs-CZ" sz="3200" b="1" dirty="0" smtClean="0"/>
              <a:t>Dřevo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48081" y="2060848"/>
            <a:ext cx="71287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Dřevo</a:t>
            </a:r>
          </a:p>
          <a:p>
            <a:pPr algn="just"/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významný a rozšířený přírodní materiál, který lidstvo používá od samých počátků, kdy začalo stavět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628800"/>
            <a:ext cx="71287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Základní rozdělení dřeva</a:t>
            </a:r>
          </a:p>
          <a:p>
            <a:pPr algn="just"/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nejčastěji dřevo dělíme podle tvrdosti:</a:t>
            </a:r>
          </a:p>
          <a:p>
            <a:pPr marL="800100" lvl="1" indent="-342900" algn="just">
              <a:buFontTx/>
              <a:buChar char="-"/>
            </a:pPr>
            <a:r>
              <a:rPr lang="cs-CZ" sz="2400" dirty="0" smtClean="0"/>
              <a:t>velmi měkké</a:t>
            </a:r>
          </a:p>
          <a:p>
            <a:pPr marL="800100" lvl="1" indent="-342900" algn="just">
              <a:buFontTx/>
              <a:buChar char="-"/>
            </a:pPr>
            <a:r>
              <a:rPr lang="cs-CZ" sz="2400" dirty="0" smtClean="0"/>
              <a:t>měkké</a:t>
            </a:r>
          </a:p>
          <a:p>
            <a:pPr marL="800100" lvl="1" indent="-342900" algn="just">
              <a:buFontTx/>
              <a:buChar char="-"/>
            </a:pPr>
            <a:r>
              <a:rPr lang="cs-CZ" sz="2400" dirty="0" smtClean="0"/>
              <a:t>středně tvrdé</a:t>
            </a:r>
          </a:p>
          <a:p>
            <a:pPr marL="800100" lvl="1" indent="-342900" algn="just">
              <a:buFontTx/>
              <a:buChar char="-"/>
            </a:pPr>
            <a:r>
              <a:rPr lang="cs-CZ" sz="2400" dirty="0" smtClean="0"/>
              <a:t>tvrdé</a:t>
            </a:r>
          </a:p>
          <a:p>
            <a:pPr marL="800100" lvl="1" indent="-342900" algn="just">
              <a:buFontTx/>
              <a:buChar char="-"/>
            </a:pPr>
            <a:r>
              <a:rPr lang="cs-CZ" sz="2400" dirty="0" smtClean="0"/>
              <a:t>velmi tvrdé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83568" y="1484784"/>
            <a:ext cx="74888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Rozdělení řeziva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deskové - prkna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/>
              <a:t>fošny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hraněné - hranolky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/>
              <a:t>hranoly</a:t>
            </a:r>
          </a:p>
          <a:p>
            <a:pPr marL="342900" indent="-342900">
              <a:buFontTx/>
              <a:buChar char="-"/>
            </a:pPr>
            <a:r>
              <a:rPr lang="cs-CZ" sz="2400" dirty="0" err="1" smtClean="0"/>
              <a:t>polohraněné</a:t>
            </a:r>
            <a:r>
              <a:rPr lang="cs-CZ" sz="2400" dirty="0" smtClean="0"/>
              <a:t> - polštáře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/>
              <a:t>trámy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drobné - lišty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/>
              <a:t>latě</a:t>
            </a:r>
          </a:p>
        </p:txBody>
      </p:sp>
    </p:spTree>
    <p:extLst>
      <p:ext uri="{BB962C8B-B14F-4D97-AF65-F5344CB8AC3E}">
        <p14:creationId xmlns:p14="http://schemas.microsoft.com/office/powerpoint/2010/main" val="303471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340768"/>
            <a:ext cx="76328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Vlastnosti dřeva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výhody - pevnost v tahu, ohybu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pružnost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tepelná izolace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opracovatelnost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vzhled</a:t>
            </a:r>
          </a:p>
          <a:p>
            <a:pPr marL="342900" indent="-342900"/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nevýhody - negativní působení vlhkosti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hořlavost</a:t>
            </a:r>
          </a:p>
          <a:p>
            <a:pPr marL="1257300" lvl="2" indent="-342900">
              <a:buFontTx/>
              <a:buChar char="-"/>
            </a:pPr>
            <a:r>
              <a:rPr lang="cs-CZ" sz="2400" dirty="0" smtClean="0"/>
              <a:t>nízká odolnost škůdcům, hnilobě …</a:t>
            </a:r>
          </a:p>
        </p:txBody>
      </p:sp>
    </p:spTree>
    <p:extLst>
      <p:ext uri="{BB962C8B-B14F-4D97-AF65-F5344CB8AC3E}">
        <p14:creationId xmlns:p14="http://schemas.microsoft.com/office/powerpoint/2010/main" val="351983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9592" y="1484784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Využití dřeva ve stavebnictví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trámy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sloupy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podlahy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stropy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střešní konstrukce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bednění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schodiště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rámy oken, dveře …</a:t>
            </a:r>
          </a:p>
        </p:txBody>
      </p:sp>
    </p:spTree>
    <p:extLst>
      <p:ext uri="{BB962C8B-B14F-4D97-AF65-F5344CB8AC3E}">
        <p14:creationId xmlns:p14="http://schemas.microsoft.com/office/powerpoint/2010/main" val="3713487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Vady dřeva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suky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trhliny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točivost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křivost</a:t>
            </a:r>
          </a:p>
          <a:p>
            <a:pPr marL="342900" indent="-342900">
              <a:buFontTx/>
              <a:buChar char="-"/>
            </a:pPr>
            <a:r>
              <a:rPr lang="cs-CZ" sz="2400" dirty="0" err="1" smtClean="0"/>
              <a:t>zárosty</a:t>
            </a: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barva</a:t>
            </a:r>
          </a:p>
        </p:txBody>
      </p:sp>
    </p:spTree>
    <p:extLst>
      <p:ext uri="{BB962C8B-B14F-4D97-AF65-F5344CB8AC3E}">
        <p14:creationId xmlns:p14="http://schemas.microsoft.com/office/powerpoint/2010/main" val="3713487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Úloha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vymyslete jiné příklady využití dřeva</a:t>
            </a:r>
          </a:p>
        </p:txBody>
      </p:sp>
    </p:spTree>
    <p:extLst>
      <p:ext uri="{BB962C8B-B14F-4D97-AF65-F5344CB8AC3E}">
        <p14:creationId xmlns:p14="http://schemas.microsoft.com/office/powerpoint/2010/main" val="120499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Jan Liška. Materiály, učebnice pro odborná učiliště obor zednické práce. Praha: PARTA, s. r. o., 2003, ISBN 80-7320-040-6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921</TotalTime>
  <Words>294</Words>
  <Application>Microsoft Office PowerPoint</Application>
  <PresentationFormat>Předvádění na obrazovce (4:3)</PresentationFormat>
  <Paragraphs>114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79</cp:revision>
  <dcterms:created xsi:type="dcterms:W3CDTF">2010-11-01T23:40:31Z</dcterms:created>
  <dcterms:modified xsi:type="dcterms:W3CDTF">2014-02-11T18:42:44Z</dcterms:modified>
</cp:coreProperties>
</file>