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1" r:id="rId2"/>
    <p:sldId id="292" r:id="rId3"/>
    <p:sldId id="293" r:id="rId4"/>
    <p:sldId id="294" r:id="rId5"/>
    <p:sldId id="295" r:id="rId6"/>
    <p:sldId id="296" r:id="rId7"/>
    <p:sldId id="297" r:id="rId8"/>
    <p:sldId id="298" r:id="rId9"/>
    <p:sldId id="299" r:id="rId10"/>
    <p:sldId id="300" r:id="rId11"/>
    <p:sldId id="301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4" d="100"/>
          <a:sy n="114" d="100"/>
        </p:scale>
        <p:origin x="-1458" y="-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F13674-A6B2-49DE-8B25-1E8E4FB83A2F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735985-985E-4B0F-AB1C-5474F26E31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FE96F0-BDE1-4F86-AE70-1970B168CF69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E67F3E-C2EE-423A-8048-63359146FC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C7499-17EF-45F5-9411-92399BDB3CC7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EAF36C-2C7B-4A7F-A0EF-E565CDB696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545313-D529-4EA1-AFB0-140B5B1C0ECC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D45887-290D-4BE6-8867-8D0CFE224B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8DE456-0314-4671-AC65-27AFEFFA0B16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CBA94E-6B0E-44DD-93B5-4A1A6455BB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B80F8E-A9DC-4C0F-9C50-882C5D726F0A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D85326-FCB1-45D1-A984-7EE72295BA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68C463-5835-47DD-8BB3-96D7E25205C2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88F60-263D-4339-A4D0-799C28DBBC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B38658-D287-41A4-B004-FB0D756CE295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726DEB-8B1F-473F-B934-E416DE8851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4180E6-5D9A-4C6A-B83F-DFED3E72FCC7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1FEFE1-0B31-48BC-9F78-74D7CD2889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7159CE-23DA-4EB5-851E-562A0E7CB136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FAFF7-3965-4D51-9271-6DF04EB52D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0710D1-DB24-48CD-80D2-C698AFE8EC5C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C29B13-1CF7-4533-8CF7-66C61F05EB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782646C-15AC-4483-98E2-BE65D0913FBB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8E529A9-7606-4D92-AC0E-7BC2B9E50D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54922407"/>
              </p:ext>
            </p:extLst>
          </p:nvPr>
        </p:nvGraphicFramePr>
        <p:xfrm>
          <a:off x="750888" y="2060575"/>
          <a:ext cx="7559675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26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Názvosloví a typy střech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Valba, nároží, úžlabí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, mansarda, okap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Odborné kreslení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Vladimír Vašek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, výklad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1. ročník, žáci 15 – 16 let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viz poslední strana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Názvosloví a typy střech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8BE2C8F8-9E3E-4B75-8115-4E5481534094}" type="slidenum">
              <a:rPr lang="cs-CZ" smtClean="0"/>
              <a:pPr>
                <a:defRPr/>
              </a:pPr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87400" y="1452563"/>
            <a:ext cx="75612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VY_32_INOVACE_26_517</a:t>
            </a:r>
            <a:endParaRPr lang="cs-CZ" sz="2400" b="1" dirty="0"/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Názvosloví a typy střech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8BE2C8F8-9E3E-4B75-8115-4E5481534094}" type="slidenum">
              <a:rPr lang="cs-CZ" smtClean="0"/>
              <a:pPr>
                <a:defRPr/>
              </a:pPr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Podnadpis 2"/>
          <p:cNvSpPr>
            <a:spLocks noGrp="1"/>
          </p:cNvSpPr>
          <p:nvPr>
            <p:ph type="subTitle" idx="1"/>
          </p:nvPr>
        </p:nvSpPr>
        <p:spPr>
          <a:xfrm>
            <a:off x="1259632" y="1844824"/>
            <a:ext cx="6400800" cy="4536504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</a:rPr>
              <a:t>Střecha chrání objekt před povětrnostními vlivy.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endParaRPr lang="cs-CZ" sz="2400" b="1" dirty="0" smtClean="0">
              <a:solidFill>
                <a:schemeClr val="tx1"/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dirty="0" smtClean="0">
                <a:solidFill>
                  <a:schemeClr val="tx1"/>
                </a:solidFill>
              </a:rPr>
              <a:t> Podle sklonu je dělíme na – ploché (sklon do 10˚) a – sklonité (sklon nad 10˚).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Názvosloví a typy střech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8BE2C8F8-9E3E-4B75-8115-4E5481534094}" type="slidenum">
              <a:rPr lang="cs-CZ" smtClean="0"/>
              <a:pPr>
                <a:defRPr/>
              </a:pPr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59632" y="1844825"/>
            <a:ext cx="6762009" cy="39604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Názvosloví a typy střech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8BE2C8F8-9E3E-4B75-8115-4E5481534094}" type="slidenum">
              <a:rPr lang="cs-CZ" smtClean="0"/>
              <a:pPr>
                <a:defRPr/>
              </a:pPr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827584" y="1628800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Střecha pultová</a:t>
            </a:r>
            <a:endParaRPr lang="cs-CZ" sz="2400" b="1" dirty="0"/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35896" y="1916832"/>
            <a:ext cx="3007965" cy="37177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Názvosloví a typy střech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8BE2C8F8-9E3E-4B75-8115-4E5481534094}" type="slidenum">
              <a:rPr lang="cs-CZ" smtClean="0"/>
              <a:pPr>
                <a:defRPr/>
              </a:pPr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827584" y="1628800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Střecha sedlová</a:t>
            </a:r>
            <a:endParaRPr lang="cs-CZ" sz="2400" b="1" dirty="0"/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35896" y="1988840"/>
            <a:ext cx="3672408" cy="36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Názvosloví a typy střech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8BE2C8F8-9E3E-4B75-8115-4E5481534094}" type="slidenum">
              <a:rPr lang="cs-CZ" smtClean="0"/>
              <a:pPr>
                <a:defRPr/>
              </a:pPr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827584" y="1628800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Střecha valbová</a:t>
            </a:r>
            <a:endParaRPr lang="cs-CZ" sz="2400" b="1" dirty="0"/>
          </a:p>
        </p:txBody>
      </p:sp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9912" y="2060848"/>
            <a:ext cx="2946053" cy="33174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Názvosloví a typy střech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8BE2C8F8-9E3E-4B75-8115-4E5481534094}" type="slidenum">
              <a:rPr lang="cs-CZ" smtClean="0"/>
              <a:pPr>
                <a:defRPr/>
              </a:pPr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827584" y="1628800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Střecha stanová</a:t>
            </a:r>
            <a:endParaRPr lang="cs-CZ" sz="2400" b="1" dirty="0"/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1880" y="1700808"/>
            <a:ext cx="4248472" cy="37510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Názvosloví a typy střech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8BE2C8F8-9E3E-4B75-8115-4E5481534094}" type="slidenum">
              <a:rPr lang="cs-CZ" smtClean="0"/>
              <a:pPr>
                <a:defRPr/>
              </a:pPr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827584" y="1628800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Střecha mansardová</a:t>
            </a:r>
            <a:endParaRPr lang="cs-CZ" sz="2400" b="1" dirty="0"/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04014" y="2132856"/>
            <a:ext cx="3276297" cy="37433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Názvosloví a typy střech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8BE2C8F8-9E3E-4B75-8115-4E5481534094}" type="slidenum">
              <a:rPr lang="cs-CZ" smtClean="0"/>
              <a:pPr>
                <a:defRPr/>
              </a:pPr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827584" y="1628800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Střecha věžová</a:t>
            </a:r>
            <a:endParaRPr lang="cs-CZ" sz="2400" b="1" dirty="0"/>
          </a:p>
        </p:txBody>
      </p:sp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936" y="1916832"/>
            <a:ext cx="3048349" cy="35961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Názvosloví a typy střech - úkol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8BE2C8F8-9E3E-4B75-8115-4E5481534094}" type="slidenum">
              <a:rPr lang="cs-CZ" smtClean="0"/>
              <a:pPr>
                <a:defRPr/>
              </a:pPr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Nadpis 1"/>
          <p:cNvSpPr txBox="1">
            <a:spLocks/>
          </p:cNvSpPr>
          <p:nvPr/>
        </p:nvSpPr>
        <p:spPr bwMode="auto">
          <a:xfrm>
            <a:off x="467544" y="1484784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Úkol: Dorýsujte na tělesa střechy.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3" name="Vývojový diagram: magnetický disk 12"/>
          <p:cNvSpPr/>
          <p:nvPr/>
        </p:nvSpPr>
        <p:spPr>
          <a:xfrm>
            <a:off x="683568" y="2780928"/>
            <a:ext cx="1224136" cy="2376264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Krychle 13"/>
          <p:cNvSpPr/>
          <p:nvPr/>
        </p:nvSpPr>
        <p:spPr>
          <a:xfrm>
            <a:off x="2771800" y="2996952"/>
            <a:ext cx="1584176" cy="2160240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ovací čára 15"/>
          <p:cNvCxnSpPr/>
          <p:nvPr/>
        </p:nvCxnSpPr>
        <p:spPr>
          <a:xfrm>
            <a:off x="5364088" y="3501008"/>
            <a:ext cx="0" cy="16561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6804248" y="3501008"/>
            <a:ext cx="0" cy="16561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7380312" y="3068960"/>
            <a:ext cx="0" cy="16561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7956376" y="3068960"/>
            <a:ext cx="0" cy="16561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8388424" y="2636912"/>
            <a:ext cx="0" cy="16561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5364088" y="3501008"/>
            <a:ext cx="14401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5364088" y="5157192"/>
            <a:ext cx="14401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 flipV="1">
            <a:off x="6804248" y="4725144"/>
            <a:ext cx="576064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 flipV="1">
            <a:off x="6804248" y="3068960"/>
            <a:ext cx="576064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 flipV="1">
            <a:off x="5364088" y="2636912"/>
            <a:ext cx="1368152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6732240" y="2636912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>
            <a:off x="7380312" y="3068960"/>
            <a:ext cx="5760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>
            <a:off x="7380312" y="4725144"/>
            <a:ext cx="5760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/>
          <p:nvPr/>
        </p:nvCxnSpPr>
        <p:spPr>
          <a:xfrm flipV="1">
            <a:off x="7956376" y="2636912"/>
            <a:ext cx="432048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/>
          <p:nvPr/>
        </p:nvCxnSpPr>
        <p:spPr>
          <a:xfrm flipV="1">
            <a:off x="7956376" y="4293096"/>
            <a:ext cx="432048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Zdroje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8BE2C8F8-9E3E-4B75-8115-4E5481534094}" type="slidenum">
              <a:rPr lang="cs-CZ" smtClean="0"/>
              <a:pPr>
                <a:defRPr/>
              </a:pPr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" name="Zástupný symbol pro obsah 2"/>
          <p:cNvSpPr txBox="1">
            <a:spLocks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Učebnice – Odborné kreslení, 1. část, studijní text pro tříletý učební obor zedník z roku 2010/2011 v rámci projektu Obnova a modernizace technických oborů v Olomouckém kraji.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243</TotalTime>
  <Words>280</Words>
  <Application>Microsoft Office PowerPoint</Application>
  <PresentationFormat>Předvádění na obrazovce (4:3)</PresentationFormat>
  <Paragraphs>80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Odborné kreslení</dc:title>
  <dc:creator>Pracovna</dc:creator>
  <cp:lastModifiedBy>Karel Filas, Ing.</cp:lastModifiedBy>
  <cp:revision>31</cp:revision>
  <dcterms:created xsi:type="dcterms:W3CDTF">2014-01-20T17:36:35Z</dcterms:created>
  <dcterms:modified xsi:type="dcterms:W3CDTF">2014-02-11T19:05:42Z</dcterms:modified>
</cp:coreProperties>
</file>