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5" r:id="rId3"/>
    <p:sldId id="266" r:id="rId4"/>
    <p:sldId id="267" r:id="rId5"/>
    <p:sldId id="268" r:id="rId6"/>
    <p:sldId id="269" r:id="rId7"/>
    <p:sldId id="270" r:id="rId8"/>
    <p:sldId id="27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4" d="100"/>
          <a:sy n="114" d="100"/>
        </p:scale>
        <p:origin x="-1458" y="-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0AFEDF-185A-4260-AA58-9302F761A746}" type="datetimeFigureOut">
              <a:rPr lang="cs-CZ" smtClean="0"/>
              <a:pPr/>
              <a:t>11. 2. 2014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A295EB-02A4-48CB-B622-5A24511B64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0AFEDF-185A-4260-AA58-9302F761A746}" type="datetimeFigureOut">
              <a:rPr lang="cs-CZ" smtClean="0"/>
              <a:pPr/>
              <a:t>11. 2. 2014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A295EB-02A4-48CB-B622-5A24511B64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0AFEDF-185A-4260-AA58-9302F761A746}" type="datetimeFigureOut">
              <a:rPr lang="cs-CZ" smtClean="0"/>
              <a:pPr/>
              <a:t>11. 2. 2014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A295EB-02A4-48CB-B622-5A24511B64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0AFEDF-185A-4260-AA58-9302F761A746}" type="datetimeFigureOut">
              <a:rPr lang="cs-CZ" smtClean="0"/>
              <a:pPr/>
              <a:t>11. 2. 2014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A295EB-02A4-48CB-B622-5A24511B64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0AFEDF-185A-4260-AA58-9302F761A746}" type="datetimeFigureOut">
              <a:rPr lang="cs-CZ" smtClean="0"/>
              <a:pPr/>
              <a:t>11. 2. 2014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A295EB-02A4-48CB-B622-5A24511B64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0AFEDF-185A-4260-AA58-9302F761A746}" type="datetimeFigureOut">
              <a:rPr lang="cs-CZ" smtClean="0"/>
              <a:pPr/>
              <a:t>11. 2. 2014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A295EB-02A4-48CB-B622-5A24511B64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0AFEDF-185A-4260-AA58-9302F761A746}" type="datetimeFigureOut">
              <a:rPr lang="cs-CZ" smtClean="0"/>
              <a:pPr/>
              <a:t>11. 2. 2014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A295EB-02A4-48CB-B622-5A24511B64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0AFEDF-185A-4260-AA58-9302F761A746}" type="datetimeFigureOut">
              <a:rPr lang="cs-CZ" smtClean="0"/>
              <a:pPr/>
              <a:t>11. 2. 2014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A295EB-02A4-48CB-B622-5A24511B64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0AFEDF-185A-4260-AA58-9302F761A746}" type="datetimeFigureOut">
              <a:rPr lang="cs-CZ" smtClean="0"/>
              <a:pPr/>
              <a:t>11. 2. 2014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A295EB-02A4-48CB-B622-5A24511B64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0AFEDF-185A-4260-AA58-9302F761A746}" type="datetimeFigureOut">
              <a:rPr lang="cs-CZ" smtClean="0"/>
              <a:pPr/>
              <a:t>11. 2. 2014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A295EB-02A4-48CB-B622-5A24511B64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0AFEDF-185A-4260-AA58-9302F761A746}" type="datetimeFigureOut">
              <a:rPr lang="cs-CZ" smtClean="0"/>
              <a:pPr/>
              <a:t>11. 2. 2014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A295EB-02A4-48CB-B622-5A24511B64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0AFEDF-185A-4260-AA58-9302F761A746}" type="datetimeFigureOut">
              <a:rPr lang="cs-CZ" smtClean="0"/>
              <a:pPr/>
              <a:t>11. 2. 2014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A295EB-02A4-48CB-B622-5A24511B64B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6.w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wmf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10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jpeg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1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3.jpeg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33209894"/>
              </p:ext>
            </p:extLst>
          </p:nvPr>
        </p:nvGraphicFramePr>
        <p:xfrm>
          <a:off x="750888" y="2060575"/>
          <a:ext cx="7559675" cy="3670300"/>
        </p:xfrm>
        <a:graphic>
          <a:graphicData uri="http://schemas.openxmlformats.org/drawingml/2006/table">
            <a:tbl>
              <a:tblPr/>
              <a:tblGrid>
                <a:gridCol w="2268537"/>
                <a:gridCol w="5291138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26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Pomůcky pro kreslení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Tužka, pravítka, guma, tuš, sešit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Odborné kreslení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Autor, spoluautor 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Vladimír Vašek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Jazyk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Prezentace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, výklad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PC, dataprojektor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Výklad pomocí prezentace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1. ročník, žáci 15 – 16 let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Zdroje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viz poslední strana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 dirty="0" smtClean="0"/>
              <a:t>Pomůcky pro kreslení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E18E87DA-922C-49F4-B7AA-6C8F247C7EEC}" type="slidenum">
              <a:rPr lang="cs-CZ" smtClean="0"/>
              <a:pPr>
                <a:defRPr/>
              </a:pPr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2111" name="TextovéPole 12"/>
          <p:cNvSpPr txBox="1">
            <a:spLocks noChangeArrowheads="1"/>
          </p:cNvSpPr>
          <p:nvPr/>
        </p:nvSpPr>
        <p:spPr bwMode="auto">
          <a:xfrm>
            <a:off x="787400" y="1452563"/>
            <a:ext cx="75612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 dirty="0" smtClean="0"/>
              <a:t>VY_32_INOVACE_26_519</a:t>
            </a:r>
            <a:endParaRPr lang="cs-CZ" sz="2400" b="1" dirty="0"/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 dirty="0" smtClean="0"/>
              <a:t>Pomůcky pro kreslení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E18E87DA-922C-49F4-B7AA-6C8F247C7EEC}" type="slidenum">
              <a:rPr lang="cs-CZ" smtClean="0"/>
              <a:pPr>
                <a:defRPr/>
              </a:pPr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Sešit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24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Průsvitný nebo rýsovací papír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24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Rýsovací prkno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24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Příložník 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2" name="Picture 2" descr="C:\Users\Pracovna\AppData\Local\Microsoft\Windows\Temporary Internet Files\Content.IE5\1D2DXSFN\MC90030551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6887859">
            <a:off x="6150007" y="1096710"/>
            <a:ext cx="1407302" cy="1431852"/>
          </a:xfrm>
          <a:prstGeom prst="rect">
            <a:avLst/>
          </a:prstGeom>
          <a:noFill/>
        </p:spPr>
      </p:pic>
      <p:pic>
        <p:nvPicPr>
          <p:cNvPr id="13" name="Picture 5" descr="C:\Users\Pracovna\AppData\Local\Microsoft\Windows\Temporary Internet Files\Content.IE5\1D2DXSFN\MC90031128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259632" y="2564904"/>
            <a:ext cx="1008112" cy="886041"/>
          </a:xfrm>
          <a:prstGeom prst="rect">
            <a:avLst/>
          </a:prstGeom>
          <a:noFill/>
        </p:spPr>
      </p:pic>
      <p:pic>
        <p:nvPicPr>
          <p:cNvPr id="14" name="Picture 6" descr="C:\Users\Pracovna\AppData\Local\Microsoft\Windows\Temporary Internet Files\Content.IE5\GATTR213\MC900326236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444208" y="3212976"/>
            <a:ext cx="1080120" cy="1225762"/>
          </a:xfrm>
          <a:prstGeom prst="rect">
            <a:avLst/>
          </a:prstGeom>
          <a:noFill/>
        </p:spPr>
      </p:pic>
      <p:pic>
        <p:nvPicPr>
          <p:cNvPr id="16" name="Picture 4" descr="C:\Users\Pracovna\AppData\Local\Microsoft\Windows\Temporary Internet Files\Content.IE5\GATTR213\MC900326248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195736" y="4581128"/>
            <a:ext cx="1826057" cy="1119226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 dirty="0" smtClean="0"/>
              <a:t>Pomůcky pro kreslení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E18E87DA-922C-49F4-B7AA-6C8F247C7EEC}" type="slidenum">
              <a:rPr lang="cs-CZ" smtClean="0"/>
              <a:pPr>
                <a:defRPr/>
              </a:pPr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Pryž - guma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24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Kružítko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24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Křivítka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24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err="1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Redispera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8" name="Picture 4" descr="C:\Users\Pracovna\AppData\Local\Microsoft\Windows\Temporary Internet Files\Content.IE5\1D2DXSFN\MC90034957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79712" y="1412776"/>
            <a:ext cx="1154967" cy="970590"/>
          </a:xfrm>
          <a:prstGeom prst="rect">
            <a:avLst/>
          </a:prstGeom>
          <a:noFill/>
        </p:spPr>
      </p:pic>
      <p:pic>
        <p:nvPicPr>
          <p:cNvPr id="20" name="Picture 5" descr="C:\Users\Pracovna\AppData\Local\Microsoft\Windows\Temporary Internet Files\Content.IE5\GATTR213\MC900356075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2532326">
            <a:off x="5588424" y="2237264"/>
            <a:ext cx="1171869" cy="1120126"/>
          </a:xfrm>
          <a:prstGeom prst="rect">
            <a:avLst/>
          </a:prstGeom>
          <a:noFill/>
        </p:spPr>
      </p:pic>
      <p:pic>
        <p:nvPicPr>
          <p:cNvPr id="21" name="Picture 7" descr="https://encrypted-tbn2.gstatic.com/images?q=tbn:ANd9GcTsPwfontAWM-vYsc8G66ItmzSYFLeLV3EyNlX2l-Vtu2MLjJdSwQ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619672" y="2924944"/>
            <a:ext cx="1831061" cy="1296144"/>
          </a:xfrm>
          <a:prstGeom prst="rect">
            <a:avLst/>
          </a:prstGeom>
          <a:noFill/>
        </p:spPr>
      </p:pic>
      <p:pic>
        <p:nvPicPr>
          <p:cNvPr id="22" name="Picture 9" descr="https://encrypted-tbn2.gstatic.com/images?q=tbn:ANd9GcTeu2OClkkfiApWaH43-BHlm44CgzcVoOG4UXGmBMPntB_LVVeYjA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rot="5400000">
            <a:off x="6012160" y="4077072"/>
            <a:ext cx="1584176" cy="1584176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 dirty="0" smtClean="0"/>
              <a:t>Pomůcky pro kreslení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E18E87DA-922C-49F4-B7AA-6C8F247C7EEC}" type="slidenum">
              <a:rPr lang="cs-CZ" smtClean="0"/>
              <a:pPr>
                <a:defRPr/>
              </a:pPr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Trojúhelníky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24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Měřítka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24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Úhloměr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24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Tužky 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6" name="Picture 2" descr="C:\Users\Pracovna\AppData\Local\Microsoft\Windows\Temporary Internet Files\Content.IE5\4OF8Q823\MC90030464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91680" y="1196752"/>
            <a:ext cx="1483778" cy="1224136"/>
          </a:xfrm>
          <a:prstGeom prst="rect">
            <a:avLst/>
          </a:prstGeom>
          <a:noFill/>
        </p:spPr>
      </p:pic>
      <p:pic>
        <p:nvPicPr>
          <p:cNvPr id="23" name="Picture 5" descr="C:\Users\Pracovna\AppData\Local\Microsoft\Windows\Temporary Internet Files\Content.IE5\GATTR213\MC90029092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2454383">
            <a:off x="5918796" y="1907686"/>
            <a:ext cx="1692998" cy="1665838"/>
          </a:xfrm>
          <a:prstGeom prst="rect">
            <a:avLst/>
          </a:prstGeom>
          <a:noFill/>
        </p:spPr>
      </p:pic>
      <p:pic>
        <p:nvPicPr>
          <p:cNvPr id="24" name="Picture 3" descr="C:\Users\Pracovna\AppData\Local\Microsoft\Windows\Temporary Internet Files\Content.IE5\GATTR213\MP900341584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691680" y="3140968"/>
            <a:ext cx="1425017" cy="1016512"/>
          </a:xfrm>
          <a:prstGeom prst="rect">
            <a:avLst/>
          </a:prstGeom>
          <a:noFill/>
        </p:spPr>
      </p:pic>
      <p:pic>
        <p:nvPicPr>
          <p:cNvPr id="25" name="Picture 6" descr="C:\Users\Pracovna\AppData\Local\Microsoft\Windows\Temporary Internet Files\Content.IE5\1D2DXSFN\MP900442186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508104" y="3933056"/>
            <a:ext cx="1224136" cy="1512168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 dirty="0" smtClean="0"/>
              <a:t>Trojúhelníky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E18E87DA-922C-49F4-B7AA-6C8F247C7EEC}" type="slidenum">
              <a:rPr lang="cs-CZ" smtClean="0"/>
              <a:pPr>
                <a:defRPr/>
              </a:pPr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Rovnoramenný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24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24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24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err="1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Nerovnoramenný</a:t>
            </a: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 (různostranný)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8" name="Picture 2" descr="https://encrypted-tbn1.gstatic.com/images?q=tbn:ANd9GcRLRUUdKWeu6YlQg_yWx0ZKuLQhrGPt3c8FY0gI9lnAGz50FTjufw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347864" y="1988840"/>
            <a:ext cx="2352261" cy="1152128"/>
          </a:xfrm>
          <a:prstGeom prst="rect">
            <a:avLst/>
          </a:prstGeom>
          <a:noFill/>
        </p:spPr>
      </p:pic>
      <p:sp>
        <p:nvSpPr>
          <p:cNvPr id="20" name="Rovnoramenný trojúhelník 19"/>
          <p:cNvSpPr/>
          <p:nvPr/>
        </p:nvSpPr>
        <p:spPr>
          <a:xfrm rot="21329911" flipH="1">
            <a:off x="3248667" y="4024554"/>
            <a:ext cx="2380145" cy="1235630"/>
          </a:xfrm>
          <a:prstGeom prst="triangle">
            <a:avLst>
              <a:gd name="adj" fmla="val 924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 dirty="0" smtClean="0"/>
              <a:t>Tužky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E18E87DA-922C-49F4-B7AA-6C8F247C7EEC}" type="slidenum">
              <a:rPr lang="cs-CZ" smtClean="0"/>
              <a:pPr>
                <a:defRPr/>
              </a:pPr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Tenké čáry – tvrdší tuha – 2H, 3H, 4H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24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24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err="1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Tlustčí</a:t>
            </a: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 čáry a popisování – měkčí tuha – H, B, HB, F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24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Ořezávátko</a:t>
            </a: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3" name="Picture 2" descr="C:\Users\Pracovna\AppData\Local\Microsoft\Windows\Temporary Internet Files\Content.IE5\1D2DXSFN\MP90030965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79912" y="4365104"/>
            <a:ext cx="2073424" cy="1479042"/>
          </a:xfrm>
          <a:prstGeom prst="rect">
            <a:avLst/>
          </a:prstGeom>
          <a:noFill/>
        </p:spPr>
      </p:pic>
      <p:cxnSp>
        <p:nvCxnSpPr>
          <p:cNvPr id="16" name="Přímá spojovací čára 15"/>
          <p:cNvCxnSpPr/>
          <p:nvPr/>
        </p:nvCxnSpPr>
        <p:spPr>
          <a:xfrm>
            <a:off x="1619672" y="2348880"/>
            <a:ext cx="57606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>
            <a:off x="1835696" y="3645024"/>
            <a:ext cx="561662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 dirty="0" smtClean="0"/>
              <a:t>Ostatní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E18E87DA-922C-49F4-B7AA-6C8F247C7EEC}" type="slidenum">
              <a:rPr lang="cs-CZ" smtClean="0"/>
              <a:pPr>
                <a:defRPr/>
              </a:pPr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Tuš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24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24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24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lang="cs-CZ" sz="2400" b="1" dirty="0" smtClean="0"/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Šablony </a:t>
            </a: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7" name="Picture 2" descr="http://www.hrst.cz/fotocache/bigadd/Barevne-tuse-KOH-I-NOOR-14173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91680" y="1556792"/>
            <a:ext cx="2448272" cy="1836204"/>
          </a:xfrm>
          <a:prstGeom prst="rect">
            <a:avLst/>
          </a:prstGeom>
          <a:noFill/>
        </p:spPr>
      </p:pic>
      <p:pic>
        <p:nvPicPr>
          <p:cNvPr id="18" name="Picture 4" descr="https://encrypted-tbn2.gstatic.com/images?q=tbn:ANd9GcRg0LCNWFtuFgw7KnlQJRu1y9ophGcai3978c4Ak3-jQd2pUdwd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92080" y="3717032"/>
            <a:ext cx="2466975" cy="1847851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 dirty="0" smtClean="0"/>
              <a:t>Zdroje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E18E87DA-922C-49F4-B7AA-6C8F247C7EEC}" type="slidenum">
              <a:rPr lang="cs-CZ" smtClean="0"/>
              <a:pPr>
                <a:defRPr/>
              </a:pPr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Obrázky čerpány z aplikace </a:t>
            </a:r>
            <a:r>
              <a:rPr kumimoji="0" lang="cs-CZ" sz="2400" b="1" i="0" u="none" strike="noStrike" kern="1200" cap="none" spc="0" normalizeH="0" baseline="0" noProof="0" dirty="0" err="1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Clipart</a:t>
            </a: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, která je součástí programu </a:t>
            </a:r>
            <a:r>
              <a:rPr kumimoji="0" lang="cs-CZ" sz="2400" b="1" i="0" u="none" strike="noStrike" kern="1200" cap="none" spc="0" normalizeH="0" baseline="0" noProof="0" dirty="0" err="1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Powerpoint</a:t>
            </a: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.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60</TotalTime>
  <Words>216</Words>
  <Application>Microsoft Office PowerPoint</Application>
  <PresentationFormat>Předvádění na obrazovce (4:3)</PresentationFormat>
  <Paragraphs>98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Odborné kreslení</dc:title>
  <dc:creator>Pracovna</dc:creator>
  <cp:lastModifiedBy>Karel Filas, Ing.</cp:lastModifiedBy>
  <cp:revision>10</cp:revision>
  <dcterms:created xsi:type="dcterms:W3CDTF">2014-01-20T17:36:35Z</dcterms:created>
  <dcterms:modified xsi:type="dcterms:W3CDTF">2014-02-11T19:08:29Z</dcterms:modified>
</cp:coreProperties>
</file>