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8C4089-4352-469C-9216-34120775188A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4A4359-EACC-42B9-9E79-E9DE7C488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8B3EE-2571-4A6E-94A2-107BD5732C31}" type="datetimeFigureOut">
              <a:rPr lang="cs-CZ" smtClean="0"/>
              <a:pPr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0979C-57E0-4CCF-B3D6-7148C3A32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VY_22_INOVACE_01_34_HOUSE</a:t>
            </a:r>
            <a:endParaRPr lang="cs-CZ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2800" dirty="0" smtClean="0"/>
              <a:t>AUTOR:  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854893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vzdělávacího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HOUSE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Materiál k procvičení slovní  zásoby na téma Dům, užití vazby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There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are při popisu  vybavení jednotlivých místností. Zároveň zopakujeme užití neurčitého  tvaru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„a /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“ a  určitého „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“ a  předložky in.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House,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living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kitchen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bedroom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nursery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hall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bathroom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toilet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there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HOUSE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DŮM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pc\AppData\Local\Microsoft\Windows\Temporary Internet Files\Content.IE5\2WWMOME9\MC90044173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057400"/>
            <a:ext cx="3600400" cy="28837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948264" y="2420888"/>
            <a:ext cx="1073755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ROOF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>
            <a:stCxn id="4" idx="1"/>
          </p:cNvCxnSpPr>
          <p:nvPr/>
        </p:nvCxnSpPr>
        <p:spPr>
          <a:xfrm flipH="1">
            <a:off x="5796136" y="2605554"/>
            <a:ext cx="1152128" cy="5354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588224" y="4365104"/>
            <a:ext cx="109940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DOOR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ovací šipka 15"/>
          <p:cNvCxnSpPr>
            <a:stCxn id="14" idx="1"/>
          </p:cNvCxnSpPr>
          <p:nvPr/>
        </p:nvCxnSpPr>
        <p:spPr>
          <a:xfrm flipH="1" flipV="1">
            <a:off x="5724128" y="4149080"/>
            <a:ext cx="864096" cy="4006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55576" y="38610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WINDOW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3" name="Přímá spojovací šipka 22"/>
          <p:cNvCxnSpPr>
            <a:stCxn id="20" idx="3"/>
          </p:cNvCxnSpPr>
          <p:nvPr/>
        </p:nvCxnSpPr>
        <p:spPr>
          <a:xfrm flipV="1">
            <a:off x="2339752" y="4005064"/>
            <a:ext cx="792088" cy="406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979712" y="2132856"/>
            <a:ext cx="1296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CHIMNI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8" name="Přímá spojovací šipka 27"/>
          <p:cNvCxnSpPr/>
          <p:nvPr/>
        </p:nvCxnSpPr>
        <p:spPr>
          <a:xfrm>
            <a:off x="3131840" y="2348880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LIVING (SITTING) ROOM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OBÝVACÍ POKOJ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8" name="Picture 6" descr="C:\Users\pc\AppData\Local\Microsoft\Windows\Temporary Internet Files\Content.IE5\HWBL04IZ\MP9004482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84784"/>
            <a:ext cx="6408712" cy="38884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5589240"/>
            <a:ext cx="8712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There</a:t>
            </a:r>
            <a:r>
              <a:rPr lang="cs-CZ" sz="2200" b="1" dirty="0" smtClean="0"/>
              <a:t> are a sofa, </a:t>
            </a:r>
            <a:r>
              <a:rPr lang="cs-CZ" sz="2200" b="1" dirty="0" err="1" smtClean="0"/>
              <a:t>armchairs</a:t>
            </a:r>
            <a:r>
              <a:rPr lang="cs-CZ" sz="2200" b="1" dirty="0" smtClean="0"/>
              <a:t>, a table, a </a:t>
            </a:r>
            <a:r>
              <a:rPr lang="cs-CZ" sz="2200" b="1" dirty="0" err="1" smtClean="0"/>
              <a:t>fire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place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and</a:t>
            </a:r>
            <a:r>
              <a:rPr lang="cs-CZ" sz="2200" b="1" dirty="0" smtClean="0"/>
              <a:t> TV in </a:t>
            </a:r>
            <a:r>
              <a:rPr lang="cs-CZ" sz="2200" b="1" dirty="0" err="1" smtClean="0"/>
              <a:t>the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living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room</a:t>
            </a:r>
            <a:r>
              <a:rPr lang="cs-CZ" sz="2200" b="1" dirty="0" smtClean="0"/>
              <a:t>. </a:t>
            </a:r>
            <a:endParaRPr lang="cs-CZ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KITCHEN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KUCHYŇ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 descr="C:\Users\pc\AppData\Local\Microsoft\Windows\Temporary Internet Files\Content.IE5\R6QO0TL9\MP9004482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3"/>
            <a:ext cx="6660232" cy="40324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5661248"/>
            <a:ext cx="928903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b="1" dirty="0" err="1" smtClean="0"/>
              <a:t>There</a:t>
            </a:r>
            <a:r>
              <a:rPr lang="cs-CZ" sz="1900" b="1" dirty="0" smtClean="0"/>
              <a:t> are a </a:t>
            </a:r>
            <a:r>
              <a:rPr lang="cs-CZ" sz="1900" b="1" dirty="0" err="1" smtClean="0"/>
              <a:t>chair</a:t>
            </a:r>
            <a:r>
              <a:rPr lang="cs-CZ" sz="1900" b="1" dirty="0" smtClean="0"/>
              <a:t>, a table, a </a:t>
            </a:r>
            <a:r>
              <a:rPr lang="cs-CZ" sz="1900" b="1" dirty="0" err="1" smtClean="0"/>
              <a:t>cooker</a:t>
            </a:r>
            <a:r>
              <a:rPr lang="cs-CZ" sz="1900" b="1" dirty="0" smtClean="0"/>
              <a:t>, a </a:t>
            </a:r>
            <a:r>
              <a:rPr lang="cs-CZ" sz="1900" b="1" dirty="0" err="1" smtClean="0"/>
              <a:t>fridge</a:t>
            </a:r>
            <a:r>
              <a:rPr lang="cs-CZ" sz="1900" b="1" dirty="0" smtClean="0"/>
              <a:t>, a </a:t>
            </a:r>
            <a:r>
              <a:rPr lang="cs-CZ" sz="1900" b="1" dirty="0" err="1" smtClean="0"/>
              <a:t>micro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wave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and</a:t>
            </a:r>
            <a:r>
              <a:rPr lang="cs-CZ" sz="1900" b="1" dirty="0" smtClean="0"/>
              <a:t> a </a:t>
            </a:r>
            <a:r>
              <a:rPr lang="cs-CZ" sz="1900" b="1" dirty="0" err="1" smtClean="0"/>
              <a:t>cupboart</a:t>
            </a:r>
            <a:r>
              <a:rPr lang="cs-CZ" sz="1900" b="1" dirty="0" smtClean="0"/>
              <a:t> in </a:t>
            </a:r>
            <a:r>
              <a:rPr lang="cs-CZ" sz="1900" b="1" dirty="0" err="1" smtClean="0"/>
              <a:t>the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kitchen</a:t>
            </a:r>
            <a:r>
              <a:rPr lang="cs-CZ" sz="1900" b="1" dirty="0" smtClean="0"/>
              <a:t>.</a:t>
            </a:r>
            <a:endParaRPr lang="cs-CZ" sz="19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BEDROOM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LOŽNICE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4" name="Picture 4" descr="C:\Users\pc\AppData\Local\Microsoft\Windows\Temporary Internet Files\Content.IE5\0ROHVBFV\MP9004317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84785"/>
            <a:ext cx="7524328" cy="42484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5877272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/>
              <a:t>There</a:t>
            </a:r>
            <a:r>
              <a:rPr lang="cs-CZ" sz="2200" b="1" dirty="0" smtClean="0"/>
              <a:t> are a </a:t>
            </a:r>
            <a:r>
              <a:rPr lang="cs-CZ" sz="2200" b="1" dirty="0" err="1" smtClean="0"/>
              <a:t>big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bed</a:t>
            </a:r>
            <a:r>
              <a:rPr lang="cs-CZ" sz="2200" b="1" dirty="0" smtClean="0"/>
              <a:t>, </a:t>
            </a:r>
            <a:r>
              <a:rPr lang="cs-CZ" sz="2200" b="1" dirty="0" err="1" smtClean="0"/>
              <a:t>pillows</a:t>
            </a:r>
            <a:r>
              <a:rPr lang="cs-CZ" sz="2200" b="1" dirty="0" smtClean="0"/>
              <a:t>,  a lamp, a </a:t>
            </a:r>
            <a:r>
              <a:rPr lang="cs-CZ" sz="2200" b="1" dirty="0" err="1" smtClean="0"/>
              <a:t>plant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and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big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window</a:t>
            </a:r>
            <a:r>
              <a:rPr lang="cs-CZ" sz="2200" b="1" dirty="0" smtClean="0"/>
              <a:t> in </a:t>
            </a:r>
            <a:r>
              <a:rPr lang="cs-CZ" sz="2200" b="1" dirty="0" err="1" smtClean="0"/>
              <a:t>the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bedroom</a:t>
            </a:r>
            <a:r>
              <a:rPr lang="cs-CZ" sz="2200" b="1" dirty="0" smtClean="0"/>
              <a:t>.</a:t>
            </a:r>
            <a:endParaRPr lang="cs-CZ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NURSERY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DĚTSKÝ POKOJ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52" name="Picture 8" descr="C:\Users\pc\AppData\Local\Microsoft\Windows\Temporary Internet Files\Content.IE5\0ROHVBFV\MC9000900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4896544" cy="3672408"/>
          </a:xfrm>
          <a:prstGeom prst="rect">
            <a:avLst/>
          </a:prstGeom>
          <a:noFill/>
        </p:spPr>
      </p:pic>
      <p:pic>
        <p:nvPicPr>
          <p:cNvPr id="6161" name="Picture 17" descr="C:\Users\pc\AppData\Local\Microsoft\Windows\Temporary Internet Files\Content.IE5\0ROHVBFV\MP900446574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1" y="2060848"/>
            <a:ext cx="3600400" cy="35283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5949280"/>
            <a:ext cx="8964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There</a:t>
            </a:r>
            <a:r>
              <a:rPr lang="cs-CZ" sz="2000" b="1" dirty="0" smtClean="0"/>
              <a:t> are a </a:t>
            </a:r>
            <a:r>
              <a:rPr lang="cs-CZ" sz="2000" b="1" dirty="0" err="1" smtClean="0"/>
              <a:t>carpet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books</a:t>
            </a:r>
            <a:r>
              <a:rPr lang="cs-CZ" sz="2000" b="1" dirty="0" smtClean="0"/>
              <a:t>, a </a:t>
            </a:r>
            <a:r>
              <a:rPr lang="cs-CZ" sz="2000" b="1" dirty="0" err="1" smtClean="0"/>
              <a:t>computer</a:t>
            </a:r>
            <a:r>
              <a:rPr lang="cs-CZ" sz="2000" b="1" dirty="0" smtClean="0"/>
              <a:t>, a </a:t>
            </a:r>
            <a:r>
              <a:rPr lang="cs-CZ" sz="2000" b="1" dirty="0" err="1" smtClean="0"/>
              <a:t>cat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and</a:t>
            </a:r>
            <a:r>
              <a:rPr lang="cs-CZ" sz="2000" b="1" smtClean="0"/>
              <a:t> </a:t>
            </a:r>
            <a:r>
              <a:rPr lang="cs-CZ" sz="2000" b="1" smtClean="0"/>
              <a:t>a </a:t>
            </a:r>
            <a:r>
              <a:rPr lang="cs-CZ" sz="2000" b="1" dirty="0" err="1" smtClean="0"/>
              <a:t>yellow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chandelier</a:t>
            </a:r>
            <a:r>
              <a:rPr lang="cs-CZ" sz="2000" b="1" dirty="0" smtClean="0"/>
              <a:t> in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nursery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HALL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PŘEDSÍŇ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3" name="Picture 5" descr="C:\Users\pc\AppData\Local\Microsoft\Windows\Temporary Internet Files\Content.IE5\0ROHVBFV\MC9003195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132856"/>
            <a:ext cx="5616624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BATHROOM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KOUPELNA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203" name="Picture 11" descr="C:\Users\pc\AppData\Local\Microsoft\Windows\Temporary Internet Files\Content.IE5\0ROHVBFV\MC900319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88840"/>
            <a:ext cx="6696744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  TOILET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b="1" dirty="0" smtClean="0"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TOALETA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21" name="Picture 5" descr="C:\Users\pc\AppData\Local\Microsoft\Windows\Temporary Internet Files\Content.IE5\R6QO0TL9\MP900422503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1" y="1700808"/>
            <a:ext cx="3672408" cy="4752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80728"/>
            <a:ext cx="5958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Použité zdroje:  </a:t>
            </a:r>
          </a:p>
          <a:p>
            <a:r>
              <a:rPr lang="cs-CZ" b="1" dirty="0" smtClean="0"/>
              <a:t>Fotografie a obrázky dostupné na www.office.</a:t>
            </a:r>
            <a:r>
              <a:rPr lang="cs-CZ" b="1" dirty="0" err="1" smtClean="0"/>
              <a:t>microsoft.com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3673</TotalTime>
  <Words>270</Words>
  <Application>Microsoft Office PowerPoint</Application>
  <PresentationFormat>Předvádění na obrazovce (4:3)</PresentationFormat>
  <Paragraphs>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A  HOUSE DŮM</vt:lpstr>
      <vt:lpstr>A  LIVING (SITTING) ROOM  OBÝVACÍ POKOJ</vt:lpstr>
      <vt:lpstr>A  KITCHEN KUCHYŇ</vt:lpstr>
      <vt:lpstr>A  BEDROOM LOŽNICE</vt:lpstr>
      <vt:lpstr>A  NURSERY DĚTSKÝ POKOJ</vt:lpstr>
      <vt:lpstr>A  HALL PŘEDSÍŇ</vt:lpstr>
      <vt:lpstr>A  BATHROOM KOUPELNA</vt:lpstr>
      <vt:lpstr>A  TOILET TOALETA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102</cp:revision>
  <dcterms:created xsi:type="dcterms:W3CDTF">2013-06-02T18:43:26Z</dcterms:created>
  <dcterms:modified xsi:type="dcterms:W3CDTF">2013-08-04T07:01:57Z</dcterms:modified>
</cp:coreProperties>
</file>