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4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35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fld id="{179349AC-EB95-48F1-829A-C46CCC09E6D0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fld id="{7AB55694-421C-4D25-9218-A1429B23B71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4A8F3B-B9CE-4D44-BF43-AA2EB0A6BBCB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2BAF51-66BC-468E-ADE7-B7AF07CE25D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15AEB3-C408-44ED-B881-EAC479E85F6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2DBCDB-DA73-4078-9A45-0C74D42DEA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08555A-EFD8-4863-99BB-F04AC1EFDCFB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12DB1B-03B0-4727-B445-1FB1D32718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831352-224F-4516-AA88-EBBA78AADD20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63D25-4910-4475-BB59-8C3381557F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A9DC57-F303-4F4B-980C-EE2AEAB167A3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D982434-80DA-4BDD-8898-ACEC90C1102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3B3690-6C7A-4F5F-BBC1-57D00BBD4F72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79B417-03BD-45F4-9660-4BC02F6E6AD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CF4B8B-5B25-42B5-BC9E-13EE0C3543B5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C37789-DA46-4748-B1CE-A01398D4D6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32B65D4-BEAD-4C39-A08F-57C1A724C597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D4D3E6-27CA-4240-8456-54614E3637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5E26E8-D6B3-42AC-BDC2-8A5ED5E14B51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4269E4-D595-4947-A99D-DAE3CE0D6D4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44461C-05B9-4D8A-BA06-D10710207F9D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6BA4B2-370B-4DE8-A950-88687495CB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1D30DEFD-69BF-4CF4-8D52-15E885ED54DF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D57FAFD0-EF9E-4596-B979-7A698321F2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1772816"/>
            <a:ext cx="7772400" cy="1829761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Program MALOVÁNÍ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789040"/>
            <a:ext cx="8064500" cy="2363514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Základní škola a mateřská škola Nesovice, příspěvková organizace; 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III/2 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VY_32_INOVACE_01_Program Malování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Žáci se seznámí s uživatelským prostředím programu Malování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31620" y="404664"/>
            <a:ext cx="6080760" cy="148797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seznámí s uživatelským prostředím programu Malování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Předmět: Informatika</a:t>
            </a:r>
          </a:p>
          <a:p>
            <a:pPr indent="0">
              <a:buNone/>
            </a:pPr>
            <a:r>
              <a:rPr lang="cs-CZ" dirty="0" smtClean="0"/>
              <a:t>Ročník: </a:t>
            </a:r>
            <a:r>
              <a:rPr lang="cs-CZ" dirty="0" smtClean="0"/>
              <a:t>4</a:t>
            </a:r>
          </a:p>
          <a:p>
            <a:r>
              <a:rPr lang="cs-CZ" dirty="0"/>
              <a:t>Obrázky jsou vytvořeny autorkou </a:t>
            </a:r>
            <a:r>
              <a:rPr lang="cs-CZ" dirty="0" err="1"/>
              <a:t>DUMu</a:t>
            </a:r>
            <a:r>
              <a:rPr lang="cs-CZ" dirty="0"/>
              <a:t> z programu MS PowerPoint. 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114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Program Malování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Wingdings" pitchFamily="2" charset="2"/>
              <a:buChar char="§"/>
            </a:pPr>
            <a:r>
              <a:rPr lang="cs-CZ" dirty="0" smtClean="0"/>
              <a:t>Jednoduchý grafický program, který je určený k tvorbě obrázků nebo k editaci již vzniklého obrázku.</a:t>
            </a:r>
          </a:p>
          <a:p>
            <a:pPr lvl="1">
              <a:buFont typeface="Wingdings" pitchFamily="2" charset="2"/>
              <a:buChar char="§"/>
            </a:pPr>
            <a:endParaRPr lang="cs-CZ" dirty="0" smtClean="0"/>
          </a:p>
          <a:p>
            <a:pPr lvl="1">
              <a:buFont typeface="Wingdings" pitchFamily="2" charset="2"/>
              <a:buChar char="§"/>
            </a:pPr>
            <a:r>
              <a:rPr lang="cs-CZ" b="1" dirty="0" smtClean="0"/>
              <a:t>Kde hledáme program?</a:t>
            </a:r>
          </a:p>
          <a:p>
            <a:pPr lvl="2">
              <a:buNone/>
            </a:pPr>
            <a:r>
              <a:rPr lang="cs-CZ" dirty="0" smtClean="0"/>
              <a:t>Program </a:t>
            </a:r>
            <a:r>
              <a:rPr lang="cs-CZ" b="1" dirty="0" smtClean="0"/>
              <a:t>Malování</a:t>
            </a:r>
            <a:r>
              <a:rPr lang="cs-CZ" dirty="0" smtClean="0"/>
              <a:t> je součástí příslušenství systémů Windows.</a:t>
            </a:r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r>
              <a:rPr lang="cs-CZ" dirty="0" smtClean="0"/>
              <a:t>Start </a:t>
            </a:r>
            <a:r>
              <a:rPr lang="cs-CZ" dirty="0" smtClean="0">
                <a:latin typeface="Calibri"/>
                <a:cs typeface="Calibri"/>
              </a:rPr>
              <a:t>→ Programy → Příslušenství → Malování</a:t>
            </a:r>
          </a:p>
          <a:p>
            <a:pPr lvl="2">
              <a:buNone/>
            </a:pPr>
            <a:endParaRPr lang="cs-CZ" dirty="0" smtClean="0">
              <a:latin typeface="Calibri"/>
              <a:cs typeface="Calibri"/>
            </a:endParaRP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4581128"/>
            <a:ext cx="7488832" cy="86409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 č. 1</a:t>
            </a:r>
          </a:p>
          <a:p>
            <a:pPr algn="ctr"/>
            <a:r>
              <a:rPr lang="cs-CZ" b="1" dirty="0" smtClean="0"/>
              <a:t>Otevřete si program Malování.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Okno programu Malování</a:t>
            </a:r>
            <a:endParaRPr lang="cs-CZ" sz="4000" dirty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061165"/>
            <a:ext cx="8305775" cy="4669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599892" y="407707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PLÁTNO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3407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Panel nabídek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126876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Panel nástrojů</a:t>
            </a:r>
            <a:endParaRPr lang="cs-CZ" b="1" dirty="0"/>
          </a:p>
        </p:txBody>
      </p:sp>
      <p:sp>
        <p:nvSpPr>
          <p:cNvPr id="10" name="Pravá složená závorka 9"/>
          <p:cNvSpPr/>
          <p:nvPr/>
        </p:nvSpPr>
        <p:spPr>
          <a:xfrm rot="16200000">
            <a:off x="3563888" y="-1251520"/>
            <a:ext cx="720080" cy="6480720"/>
          </a:xfrm>
          <a:prstGeom prst="rightBrace">
            <a:avLst>
              <a:gd name="adj1" fmla="val 77598"/>
              <a:gd name="adj2" fmla="val 50196"/>
            </a:avLst>
          </a:pr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67544" y="2060848"/>
            <a:ext cx="1368152" cy="360040"/>
          </a:xfrm>
          <a:prstGeom prst="ellipse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 rot="5400000">
            <a:off x="971600" y="1844824"/>
            <a:ext cx="360040" cy="7200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Panel nástrojů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033" y="2932568"/>
            <a:ext cx="8604447" cy="928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Levá složená závorka 4"/>
          <p:cNvSpPr/>
          <p:nvPr/>
        </p:nvSpPr>
        <p:spPr>
          <a:xfrm rot="16200000">
            <a:off x="7308304" y="2636912"/>
            <a:ext cx="360040" cy="2808312"/>
          </a:xfrm>
          <a:prstGeom prst="leftBrace">
            <a:avLst>
              <a:gd name="adj1" fmla="val 143015"/>
              <a:gd name="adj2" fmla="val 50000"/>
            </a:avLst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42117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Panel barev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4654877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Umožňuje vybrat šířku vybraného nástroje</a:t>
            </a:r>
            <a:endParaRPr lang="cs-CZ" b="1" dirty="0"/>
          </a:p>
        </p:txBody>
      </p:sp>
      <p:cxnSp>
        <p:nvCxnSpPr>
          <p:cNvPr id="10" name="Přímá spojovací šipka 9"/>
          <p:cNvCxnSpPr/>
          <p:nvPr/>
        </p:nvCxnSpPr>
        <p:spPr>
          <a:xfrm rot="16200000" flipH="1">
            <a:off x="5400092" y="4185084"/>
            <a:ext cx="936104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Levá složená závorka 10"/>
          <p:cNvSpPr/>
          <p:nvPr/>
        </p:nvSpPr>
        <p:spPr>
          <a:xfrm rot="16200000">
            <a:off x="1691680" y="3429000"/>
            <a:ext cx="360040" cy="1224136"/>
          </a:xfrm>
          <a:prstGeom prst="leftBrace">
            <a:avLst>
              <a:gd name="adj1" fmla="val 53125"/>
              <a:gd name="adj2" fmla="val 50000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222829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Umožňuje upravovat dále obrázek</a:t>
            </a:r>
            <a:endParaRPr lang="cs-CZ" b="1" dirty="0"/>
          </a:p>
        </p:txBody>
      </p:sp>
      <p:sp>
        <p:nvSpPr>
          <p:cNvPr id="13" name="Pravá složená závorka 12"/>
          <p:cNvSpPr/>
          <p:nvPr/>
        </p:nvSpPr>
        <p:spPr>
          <a:xfrm rot="16200000">
            <a:off x="3851920" y="1340768"/>
            <a:ext cx="360040" cy="2952328"/>
          </a:xfrm>
          <a:prstGeom prst="rightBrace">
            <a:avLst>
              <a:gd name="adj1" fmla="val 80000"/>
              <a:gd name="adj2" fmla="val 50000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1990581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Nástroje a tvary umožňují vytvářet vlastní, či editovat již vniklý obrázek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8" grpId="0"/>
      <p:bldP spid="11" grpId="0" animBg="1"/>
      <p:bldP spid="12" grpId="0"/>
      <p:bldP spid="13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Seznamujeme se s programem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Zjistěte, co znamenají jednotlivé nástroje.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b="1" dirty="0" smtClean="0"/>
              <a:t>TUŽKA</a:t>
            </a:r>
          </a:p>
          <a:p>
            <a:pPr lvl="1">
              <a:buNone/>
            </a:pPr>
            <a:r>
              <a:rPr lang="cs-CZ" i="1" dirty="0" smtClean="0"/>
              <a:t>	Umožňuje nakreslit od ruky čáru s vybranou šířkou.</a:t>
            </a:r>
          </a:p>
          <a:p>
            <a:pPr lvl="1"/>
            <a:r>
              <a:rPr lang="cs-CZ" b="1" dirty="0" smtClean="0"/>
              <a:t>VYPLNĚNÍ BARVOU</a:t>
            </a:r>
          </a:p>
          <a:p>
            <a:pPr lvl="1">
              <a:buNone/>
            </a:pPr>
            <a:r>
              <a:rPr lang="cs-CZ" i="1" dirty="0" smtClean="0"/>
              <a:t>	Vyplňujeme barvu popředí nebo pozadí.</a:t>
            </a:r>
          </a:p>
          <a:p>
            <a:pPr lvl="1"/>
            <a:r>
              <a:rPr lang="cs-CZ" b="1" dirty="0" smtClean="0"/>
              <a:t>TEXT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/>
              <a:t>Vloží do obrázku text.</a:t>
            </a:r>
            <a:endParaRPr lang="cs-CZ" dirty="0" smtClean="0"/>
          </a:p>
          <a:p>
            <a:pPr lvl="1"/>
            <a:r>
              <a:rPr lang="cs-CZ" b="1" dirty="0" smtClean="0"/>
              <a:t>GUMA</a:t>
            </a:r>
          </a:p>
          <a:p>
            <a:pPr lvl="1">
              <a:buNone/>
            </a:pPr>
            <a:r>
              <a:rPr lang="cs-CZ" dirty="0" smtClean="0"/>
              <a:t>	V</a:t>
            </a:r>
            <a:r>
              <a:rPr lang="cs-CZ" i="1" dirty="0" smtClean="0"/>
              <a:t>ymaže část obrázku a nahradí je barvou pozadí.</a:t>
            </a:r>
            <a:endParaRPr lang="cs-CZ" dirty="0" smtClean="0"/>
          </a:p>
          <a:p>
            <a:pPr lvl="1"/>
            <a:r>
              <a:rPr lang="cs-CZ" b="1" dirty="0" smtClean="0"/>
              <a:t>VOLBA BAREV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/>
              <a:t>Umožňuje vybrat barvu obrázku a použít ji pro kresbu.</a:t>
            </a:r>
            <a:endParaRPr lang="cs-CZ" dirty="0" smtClean="0"/>
          </a:p>
          <a:p>
            <a:pPr lvl="1"/>
            <a:r>
              <a:rPr lang="cs-CZ" b="1" dirty="0" smtClean="0"/>
              <a:t>LUPA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/>
              <a:t>Změní zvětšení části obrázku.</a:t>
            </a:r>
            <a:endParaRPr lang="cs-CZ" dirty="0" smtClean="0"/>
          </a:p>
          <a:p>
            <a:pPr lvl="1"/>
            <a:r>
              <a:rPr lang="cs-CZ" b="1" dirty="0" smtClean="0"/>
              <a:t>ŠTĚTCE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/>
              <a:t>Umožňuje kreslit různými druhy štětce.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Vyzkoušejte si, jak fungují jednotlivé nástroje. 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Namalujte si obrázek dle své vlastní fantazie.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Obrázek uložte pod názvem ABSTRAKCE.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/>
              <a:t>Soubor </a:t>
            </a:r>
            <a:r>
              <a:rPr lang="cs-CZ" sz="2400" dirty="0" smtClean="0">
                <a:latin typeface="Calibri"/>
                <a:cs typeface="Calibri"/>
              </a:rPr>
              <a:t>→</a:t>
            </a:r>
            <a:r>
              <a:rPr lang="cs-CZ" sz="2400" dirty="0" smtClean="0"/>
              <a:t>uložit jako 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400" dirty="0" smtClean="0"/>
              <a:t>obrázek ve formátu </a:t>
            </a:r>
            <a:r>
              <a:rPr lang="cs-CZ" sz="2400" dirty="0" err="1" smtClean="0"/>
              <a:t>bmp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Calibri"/>
                <a:cs typeface="Calibri"/>
              </a:rPr>
              <a:t>→ </a:t>
            </a:r>
            <a:r>
              <a:rPr lang="cs-CZ" sz="2400" dirty="0" smtClean="0"/>
              <a:t>vaše složka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Human</Template>
  <TotalTime>99</TotalTime>
  <Words>187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Human</vt:lpstr>
      <vt:lpstr>Program MALOVÁNÍ</vt:lpstr>
      <vt:lpstr>ANOTACE</vt:lpstr>
      <vt:lpstr>Program Malování</vt:lpstr>
      <vt:lpstr>Okno programu Malování</vt:lpstr>
      <vt:lpstr>Panel nástrojů</vt:lpstr>
      <vt:lpstr>Seznamujeme se s programem</vt:lpstr>
      <vt:lpstr>Úkoly: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jitka</cp:lastModifiedBy>
  <cp:revision>15</cp:revision>
  <dcterms:created xsi:type="dcterms:W3CDTF">2011-04-12T15:51:18Z</dcterms:created>
  <dcterms:modified xsi:type="dcterms:W3CDTF">2014-02-16T14:30:06Z</dcterms:modified>
</cp:coreProperties>
</file>