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91" y="35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pPr>
              <a:defRPr/>
            </a:pPr>
            <a:fld id="{D7C4670C-574F-4F1F-85DD-981B96025ECF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85D2FB5F-77DB-4132-8D2B-B0C9D945CFB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783A86-0B5D-4F85-A850-753EDE2FCDA3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4B611E-2E0C-4023-885D-D66FEF1200A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87113B-20DC-4773-8235-8643C7C60595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58908F-A27B-4114-8951-C1FDC2C9CC3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4A176D-D059-4639-BAB1-ACCE5BC71DB2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3D8AC4-D43A-4B41-AA44-B15F92625A8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38710DFF-F77A-432F-B43D-C174E0C31C78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66925148-AC5F-45D6-A144-1DB38BD165F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pPr>
              <a:defRPr/>
            </a:pPr>
            <a:fld id="{9AADCC86-C5C6-4DBD-87D4-A379A7DB1E74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2E2EC555-EA2A-4F43-832F-66D3C3CC371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3F6B8F-DBC7-4F5E-8BE7-2D505914C7D7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468FA3-EE71-4F93-9E02-327B45B9106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EEE409-7F13-43E9-A96E-2AA2A02E20D7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8EA5B9-BF44-4A7F-A1F7-3147AC913B4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03A4E9-45EB-449B-9F0F-116872BDC7CF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78AABB3-D027-4233-8B14-F942856789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DDEF617-C191-4548-9EA5-DDC95A348CEC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CEE6F09-A214-44DD-96BB-2284E3A6956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14D07D4-6E47-4977-813D-D8746630C984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5BA0F5-30BC-4D51-A694-F207AB6763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fld id="{C6B73D59-E698-422F-87EF-26CBDD962A66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4FC8E2F-7AA6-4DF5-B587-7C5DA8EF90C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57200" y="2204864"/>
            <a:ext cx="8458200" cy="1470025"/>
          </a:xfrm>
        </p:spPr>
        <p:txBody>
          <a:bodyPr>
            <a:no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 Malování aneb</a:t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pracujeme s nástroji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4246587"/>
            <a:ext cx="8064500" cy="199072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s-CZ" sz="1400" dirty="0" smtClean="0"/>
              <a:t>Základní škola a mateřská škola Nesovice, příspěvková organizace; </a:t>
            </a:r>
            <a:r>
              <a:rPr lang="cs-CZ" sz="1400" dirty="0"/>
              <a:t>CZ.1.07/1.4.00/21.1167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III/2 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VY_32_INOVACE_02_Program Malování, nástroj úsečka, vyplnit barvou, obdélník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Žáci se seznamují s jednotlivými nástroji v programu Malování.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14290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" grpId="0" build="allAtOnce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se seznamují s jednotlivými nástroji v programu Malování.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Předmět: Informatika</a:t>
            </a:r>
          </a:p>
          <a:p>
            <a:pPr marL="109728" indent="0">
              <a:buNone/>
            </a:pPr>
            <a:r>
              <a:rPr lang="cs-CZ" dirty="0" smtClean="0"/>
              <a:t>Ročník: 4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dirty="0" smtClean="0"/>
              <a:t>Obrázky </a:t>
            </a:r>
            <a:r>
              <a:rPr lang="cs-CZ" dirty="0"/>
              <a:t>jsou vytvořeny </a:t>
            </a:r>
            <a:r>
              <a:rPr lang="cs-CZ" dirty="0" smtClean="0"/>
              <a:t>autorkou </a:t>
            </a:r>
            <a:r>
              <a:rPr lang="cs-CZ" dirty="0" err="1"/>
              <a:t>DUMu</a:t>
            </a:r>
            <a:r>
              <a:rPr lang="cs-CZ" dirty="0"/>
              <a:t> z programu </a:t>
            </a:r>
            <a:r>
              <a:rPr lang="cs-CZ" dirty="0" smtClean="0"/>
              <a:t>MS PowerPoint.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2713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 ÚSEČKA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</a:p>
          <a:p>
            <a:pPr>
              <a:buNone/>
            </a:pPr>
            <a:r>
              <a:rPr lang="cs-CZ" dirty="0" smtClean="0"/>
              <a:t>	Pomocí nástroje úsečka vytvoř mřížku.</a:t>
            </a:r>
          </a:p>
          <a:p>
            <a:pPr>
              <a:buNone/>
            </a:pPr>
            <a:r>
              <a:rPr lang="cs-CZ" dirty="0" smtClean="0"/>
              <a:t>	Užívej různé tloušťky a barvy pro vytvoření mřížky.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4005064"/>
            <a:ext cx="2962275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Elipsa 6"/>
          <p:cNvSpPr/>
          <p:nvPr/>
        </p:nvSpPr>
        <p:spPr>
          <a:xfrm>
            <a:off x="8532440" y="6237312"/>
            <a:ext cx="360040" cy="28803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 VYPLNIT BARVOU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Kliknutím na oblast plátna ji vyplníte barvou popředí. Chcete-li ji vyplnit barvou pozadí, klikněte na ní pravým tlačítkem myši.</a:t>
            </a:r>
          </a:p>
          <a:p>
            <a:endParaRPr lang="cs-CZ" dirty="0" smtClean="0"/>
          </a:p>
          <a:p>
            <a:r>
              <a:rPr lang="cs-CZ" dirty="0" smtClean="0"/>
              <a:t>Úkol:</a:t>
            </a:r>
          </a:p>
          <a:p>
            <a:pPr>
              <a:buNone/>
            </a:pPr>
            <a:r>
              <a:rPr lang="cs-CZ" dirty="0" smtClean="0"/>
              <a:t>	Vyplňte barvou vaši předchozí práci.</a:t>
            </a:r>
          </a:p>
          <a:p>
            <a:pPr>
              <a:buNone/>
            </a:pPr>
            <a:endParaRPr lang="cs-CZ" dirty="0" smtClean="0"/>
          </a:p>
          <a:p>
            <a:r>
              <a:rPr lang="cs-CZ" sz="2000" dirty="0" smtClean="0"/>
              <a:t>Pokud se vám barva nelíbí užijte tlačítko zpět</a:t>
            </a:r>
          </a:p>
          <a:p>
            <a:pPr>
              <a:buNone/>
            </a:pPr>
            <a:r>
              <a:rPr lang="cs-CZ" sz="2000" dirty="0" smtClean="0"/>
              <a:t>	Nástrojem pro výběr označte váš obrázek a vymažte ho pomocí klávesy DELETE. </a:t>
            </a:r>
            <a:endParaRPr lang="cs-CZ" sz="2000" dirty="0"/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5301208"/>
            <a:ext cx="511298" cy="488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 OBDÉLNÍK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Vyber si v panelu nástrojů tvar OBDÉLNÍK.</a:t>
            </a:r>
          </a:p>
          <a:p>
            <a:r>
              <a:rPr lang="cs-CZ" dirty="0" smtClean="0"/>
              <a:t>Nakreslete obdélníky různé:</a:t>
            </a:r>
          </a:p>
          <a:p>
            <a:pPr lvl="1"/>
            <a:r>
              <a:rPr lang="cs-CZ" dirty="0" smtClean="0"/>
              <a:t>Tloušťky (využití nabídky VELIKOST)</a:t>
            </a:r>
          </a:p>
          <a:p>
            <a:pPr lvl="1"/>
            <a:r>
              <a:rPr lang="cs-CZ" dirty="0" smtClean="0"/>
              <a:t>Barvy</a:t>
            </a:r>
          </a:p>
          <a:p>
            <a:pPr lvl="1"/>
            <a:r>
              <a:rPr lang="cs-CZ" dirty="0" smtClean="0"/>
              <a:t>S výplní i bez výplně</a:t>
            </a:r>
          </a:p>
          <a:p>
            <a:r>
              <a:rPr lang="cs-CZ" dirty="0" smtClean="0"/>
              <a:t>Dokument ulož do své složky pod názvem OBDELNIKY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na 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Chceme-li nakreslit rovnou čáru zvolíme nástroj?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 vyplnění popředí či pozadí obrázku, užíváme nástroj?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Chceme-li se vrátit o krok zpět, zmáčkneme tlačítko?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211960" y="2780928"/>
            <a:ext cx="403244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ÚSEČKA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211960" y="5589240"/>
            <a:ext cx="403244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4211960" y="4221088"/>
            <a:ext cx="403244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200" b="1" dirty="0" smtClean="0"/>
              <a:t>VYPLNIT BARVOU</a:t>
            </a:r>
            <a:endParaRPr lang="cs-CZ" sz="2200" b="1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924944"/>
            <a:ext cx="490964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41139" y="4365104"/>
            <a:ext cx="534917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5733256"/>
            <a:ext cx="511298" cy="488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aoblený obdélník 9"/>
          <p:cNvSpPr/>
          <p:nvPr/>
        </p:nvSpPr>
        <p:spPr>
          <a:xfrm>
            <a:off x="4211960" y="2780928"/>
            <a:ext cx="403244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ODPOVĚĎ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4211960" y="5589240"/>
            <a:ext cx="403244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ODPOVĚĎ</a:t>
            </a:r>
            <a:endParaRPr lang="cs-CZ" sz="24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4211960" y="4221088"/>
            <a:ext cx="403244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ODPOVĚĎ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10" grpId="0" animBg="1"/>
      <p:bldP spid="11" grpId="0" animBg="1"/>
      <p:bldP spid="12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64</TotalTime>
  <Words>175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Urbanistický</vt:lpstr>
      <vt:lpstr>Program Malování aneb pracujeme s nástroji</vt:lpstr>
      <vt:lpstr>Anotace</vt:lpstr>
      <vt:lpstr>Nástroj ÚSEČKA</vt:lpstr>
      <vt:lpstr>Nástroj VYPLNIT BARVOU</vt:lpstr>
      <vt:lpstr>Nástroj OBDÉLNÍK</vt:lpstr>
      <vt:lpstr>Opakování na závěr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jitka</cp:lastModifiedBy>
  <cp:revision>11</cp:revision>
  <dcterms:created xsi:type="dcterms:W3CDTF">2011-04-12T15:51:18Z</dcterms:created>
  <dcterms:modified xsi:type="dcterms:W3CDTF">2014-02-16T14:24:02Z</dcterms:modified>
</cp:coreProperties>
</file>