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33"/>
  </p:notesMasterIdLst>
  <p:sldIdLst>
    <p:sldId id="256" r:id="rId2"/>
    <p:sldId id="288" r:id="rId3"/>
    <p:sldId id="258" r:id="rId4"/>
    <p:sldId id="259" r:id="rId5"/>
    <p:sldId id="274" r:id="rId6"/>
    <p:sldId id="261" r:id="rId7"/>
    <p:sldId id="275" r:id="rId8"/>
    <p:sldId id="262" r:id="rId9"/>
    <p:sldId id="276" r:id="rId10"/>
    <p:sldId id="263" r:id="rId11"/>
    <p:sldId id="277" r:id="rId12"/>
    <p:sldId id="264" r:id="rId13"/>
    <p:sldId id="278" r:id="rId14"/>
    <p:sldId id="265" r:id="rId15"/>
    <p:sldId id="279" r:id="rId16"/>
    <p:sldId id="266" r:id="rId17"/>
    <p:sldId id="280" r:id="rId18"/>
    <p:sldId id="267" r:id="rId19"/>
    <p:sldId id="281" r:id="rId20"/>
    <p:sldId id="268" r:id="rId21"/>
    <p:sldId id="282" r:id="rId22"/>
    <p:sldId id="269" r:id="rId23"/>
    <p:sldId id="283" r:id="rId24"/>
    <p:sldId id="270" r:id="rId25"/>
    <p:sldId id="284" r:id="rId26"/>
    <p:sldId id="271" r:id="rId27"/>
    <p:sldId id="285" r:id="rId28"/>
    <p:sldId id="272" r:id="rId29"/>
    <p:sldId id="286" r:id="rId30"/>
    <p:sldId id="273" r:id="rId31"/>
    <p:sldId id="287" r:id="rId3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8" d="100"/>
          <a:sy n="78" d="100"/>
        </p:scale>
        <p:origin x="-451" y="485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3F9EEA-664A-4D4B-95D6-93B33F0EFB4A}" type="datetimeFigureOut">
              <a:rPr lang="cs-CZ" smtClean="0"/>
              <a:pPr/>
              <a:t>16.2.2014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9C4AEE1-3729-4B28-8986-BF72DB90D2A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95416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pPr>
              <a:defRPr/>
            </a:pPr>
            <a:fld id="{72EC05EB-58F6-40B8-9729-BED800C54EF5}" type="datetimeFigureOut">
              <a:rPr lang="cs-CZ" smtClean="0"/>
              <a:pPr>
                <a:defRPr/>
              </a:pPr>
              <a:t>16.2.2014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pPr>
              <a:defRPr/>
            </a:pPr>
            <a:fld id="{6C031125-6913-4727-B0CE-F2B098A5462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pPr>
              <a:defRPr/>
            </a:pPr>
            <a:fld id="{B355AEE4-C978-413E-AF8F-ECBC283785E7}" type="datetimeFigureOut">
              <a:rPr lang="cs-CZ" smtClean="0"/>
              <a:pPr>
                <a:defRPr/>
              </a:pPr>
              <a:t>16.2.2014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>
              <a:defRPr/>
            </a:pPr>
            <a:fld id="{0AEC9E81-FC01-47D3-96AD-236F8CAE0A1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pPr>
              <a:defRPr/>
            </a:pPr>
            <a:fld id="{1C4582EC-4EE1-48DB-AC3D-C225B1070517}" type="datetimeFigureOut">
              <a:rPr lang="cs-CZ" smtClean="0"/>
              <a:pPr>
                <a:defRPr/>
              </a:pPr>
              <a:t>16.2.2014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pPr>
              <a:defRPr/>
            </a:pPr>
            <a:fld id="{A55F2986-26D2-49A7-AF02-AFEB7FA41B4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B5C3B8F-0073-47B8-AD99-A4766231DC7C}" type="datetimeFigureOut">
              <a:rPr lang="cs-CZ" smtClean="0"/>
              <a:pPr>
                <a:defRPr/>
              </a:pPr>
              <a:t>16.2.2014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9830A44-EFD7-4445-BC73-0A51E557EE0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81AE8F6-DB05-45AE-8B67-D5CB323B2136}" type="datetimeFigureOut">
              <a:rPr lang="cs-CZ" smtClean="0"/>
              <a:pPr>
                <a:defRPr/>
              </a:pPr>
              <a:t>16.2.2014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DE04856-6CFC-4937-9FCA-41C05CBD379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>
              <a:defRPr/>
            </a:pPr>
            <a:fld id="{98BC9CC6-55F2-43F7-9439-80F867A29CB1}" type="datetimeFigureOut">
              <a:rPr lang="cs-CZ" smtClean="0"/>
              <a:pPr>
                <a:defRPr/>
              </a:pPr>
              <a:t>16.2.2014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>
              <a:defRPr/>
            </a:pPr>
            <a:fld id="{8434908F-A3B4-4522-BFD4-51AC86B2582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0E82DFB-5723-4B1E-82F9-B91D6903687C}" type="datetimeFigureOut">
              <a:rPr lang="cs-CZ" smtClean="0"/>
              <a:pPr>
                <a:defRPr/>
              </a:pPr>
              <a:t>16.2.2014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43AE6CB-9B4A-4B14-B1E7-2AE723F8499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pPr>
              <a:defRPr/>
            </a:pPr>
            <a:fld id="{D288B2EE-CE00-4C4E-8BD6-339F23A537A9}" type="datetimeFigureOut">
              <a:rPr lang="cs-CZ" smtClean="0"/>
              <a:pPr>
                <a:defRPr/>
              </a:pPr>
              <a:t>16.2.2014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>
              <a:defRPr/>
            </a:pPr>
            <a:fld id="{ED2F5770-2E82-4413-9AC7-59F93DD1DA2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>
              <a:defRPr/>
            </a:pPr>
            <a:fld id="{C193A447-1781-4CC5-B7AA-817BB2D3CD43}" type="datetimeFigureOut">
              <a:rPr lang="cs-CZ" smtClean="0"/>
              <a:pPr>
                <a:defRPr/>
              </a:pPr>
              <a:t>16.2.2014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>
              <a:defRPr/>
            </a:pPr>
            <a:fld id="{BACA513A-99C6-4209-BDD6-4A599C5448C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1155940-7E62-4DEA-A557-5C3E687852F7}" type="datetimeFigureOut">
              <a:rPr lang="cs-CZ" smtClean="0"/>
              <a:pPr>
                <a:defRPr/>
              </a:pPr>
              <a:t>16.2.2014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477ED4-DB18-44E8-B726-BD207B60DF3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8CC4031-C553-40BF-9E49-0B640D5C0EB9}" type="datetimeFigureOut">
              <a:rPr lang="cs-CZ" smtClean="0"/>
              <a:pPr>
                <a:defRPr/>
              </a:pPr>
              <a:t>16.2.2014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A8359A6-9FFF-4916-B59B-E3177511B6F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CFA892AD-CC54-4A3F-BA65-AB088590454F}" type="datetimeFigureOut">
              <a:rPr lang="cs-CZ" smtClean="0"/>
              <a:pPr>
                <a:defRPr/>
              </a:pPr>
              <a:t>16.2.2014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DEDBCD3F-96E3-4EBE-84BD-FF21C69B8BD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13.xml"/><Relationship Id="rId13" Type="http://schemas.openxmlformats.org/officeDocument/2006/relationships/slide" Target="slide17.xml"/><Relationship Id="rId18" Type="http://schemas.openxmlformats.org/officeDocument/2006/relationships/slide" Target="slide23.xml"/><Relationship Id="rId26" Type="http://schemas.openxmlformats.org/officeDocument/2006/relationships/slide" Target="slide28.xml"/><Relationship Id="rId3" Type="http://schemas.openxmlformats.org/officeDocument/2006/relationships/slide" Target="slide5.xml"/><Relationship Id="rId21" Type="http://schemas.openxmlformats.org/officeDocument/2006/relationships/slide" Target="slide20.xml"/><Relationship Id="rId7" Type="http://schemas.openxmlformats.org/officeDocument/2006/relationships/slide" Target="slide7.xml"/><Relationship Id="rId12" Type="http://schemas.openxmlformats.org/officeDocument/2006/relationships/slide" Target="slide18.xml"/><Relationship Id="rId17" Type="http://schemas.openxmlformats.org/officeDocument/2006/relationships/slide" Target="slide24.xml"/><Relationship Id="rId25" Type="http://schemas.openxmlformats.org/officeDocument/2006/relationships/slide" Target="slide29.xml"/><Relationship Id="rId2" Type="http://schemas.openxmlformats.org/officeDocument/2006/relationships/slide" Target="slide4.xml"/><Relationship Id="rId16" Type="http://schemas.openxmlformats.org/officeDocument/2006/relationships/slide" Target="slide14.xml"/><Relationship Id="rId20" Type="http://schemas.openxmlformats.org/officeDocument/2006/relationships/slide" Target="slide21.xml"/><Relationship Id="rId29" Type="http://schemas.openxmlformats.org/officeDocument/2006/relationships/slide" Target="slide25.xml"/><Relationship Id="rId1" Type="http://schemas.openxmlformats.org/officeDocument/2006/relationships/slideLayout" Target="../slideLayouts/slideLayout7.xml"/><Relationship Id="rId6" Type="http://schemas.openxmlformats.org/officeDocument/2006/relationships/slide" Target="slide9.xml"/><Relationship Id="rId11" Type="http://schemas.openxmlformats.org/officeDocument/2006/relationships/slide" Target="slide10.xml"/><Relationship Id="rId24" Type="http://schemas.openxmlformats.org/officeDocument/2006/relationships/slide" Target="slide30.xml"/><Relationship Id="rId5" Type="http://schemas.openxmlformats.org/officeDocument/2006/relationships/slide" Target="slide8.xml"/><Relationship Id="rId15" Type="http://schemas.openxmlformats.org/officeDocument/2006/relationships/slide" Target="slide15.xml"/><Relationship Id="rId23" Type="http://schemas.openxmlformats.org/officeDocument/2006/relationships/slide" Target="slide31.xml"/><Relationship Id="rId28" Type="http://schemas.openxmlformats.org/officeDocument/2006/relationships/slide" Target="slide26.xml"/><Relationship Id="rId10" Type="http://schemas.openxmlformats.org/officeDocument/2006/relationships/slide" Target="slide11.xml"/><Relationship Id="rId19" Type="http://schemas.openxmlformats.org/officeDocument/2006/relationships/slide" Target="slide22.xml"/><Relationship Id="rId4" Type="http://schemas.openxmlformats.org/officeDocument/2006/relationships/slide" Target="slide6.xml"/><Relationship Id="rId9" Type="http://schemas.openxmlformats.org/officeDocument/2006/relationships/slide" Target="slide12.xml"/><Relationship Id="rId14" Type="http://schemas.openxmlformats.org/officeDocument/2006/relationships/slide" Target="slide16.xml"/><Relationship Id="rId22" Type="http://schemas.openxmlformats.org/officeDocument/2006/relationships/slide" Target="slide19.xml"/><Relationship Id="rId27" Type="http://schemas.openxmlformats.org/officeDocument/2006/relationships/slide" Target="slide2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slide" Target="slide3.xml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slide" Target="slide3.xml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slide" Target="slide3.xml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slide" Target="slide3.xml"/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slide" Target="slide3.xml"/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slide" Target="slide3.xml"/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slide" Target="slide3.xml"/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slide" Target="slide3.xml"/><Relationship Id="rId1" Type="http://schemas.openxmlformats.org/officeDocument/2006/relationships/slideLayout" Target="../slideLayouts/slideLayout5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slide" Target="slide3.xml"/><Relationship Id="rId1" Type="http://schemas.openxmlformats.org/officeDocument/2006/relationships/slideLayout" Target="../slideLayouts/slideLayout5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2432248" y="1916832"/>
            <a:ext cx="6460232" cy="1894362"/>
          </a:xfrm>
        </p:spPr>
        <p:txBody>
          <a:bodyPr>
            <a:norm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3600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ZNALOST IKON VE </a:t>
            </a:r>
            <a:r>
              <a:rPr lang="cs-CZ" sz="3600" cap="all" dirty="0" err="1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WORDu</a:t>
            </a:r>
            <a:endParaRPr lang="cs-CZ" sz="3600" cap="all" dirty="0" smtClean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411760" y="4437112"/>
            <a:ext cx="6480720" cy="1990725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cs-CZ" sz="1400" dirty="0" smtClean="0"/>
              <a:t>Základní škola a mateřská škola Nesovice, příspěvková organizace; </a:t>
            </a:r>
            <a:r>
              <a:rPr lang="cs-CZ" sz="1400" dirty="0"/>
              <a:t>CZ.1.07/1.4.00/21.1167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Inovace a zkvalitnění výuky prostřednictvím ICT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VY_32_INOVACE_08_Znalosti ikon ve WORD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Procvičování jednotlivých ikon ve Wordu.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Mgr. Iva Hanáková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646956"/>
            <a:ext cx="6080125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Procvičování jednotlivých ikon ve Wordu.</a:t>
            </a:r>
          </a:p>
          <a:p>
            <a:endParaRPr lang="cs-CZ" dirty="0" smtClean="0"/>
          </a:p>
          <a:p>
            <a:r>
              <a:rPr lang="cs-CZ" dirty="0" smtClean="0"/>
              <a:t>Předmět: Informatika</a:t>
            </a:r>
          </a:p>
          <a:p>
            <a:r>
              <a:rPr lang="cs-CZ" dirty="0" smtClean="0"/>
              <a:t>Ročník: 4</a:t>
            </a:r>
            <a:r>
              <a:rPr lang="cs-CZ" dirty="0"/>
              <a:t>.</a:t>
            </a:r>
            <a:br>
              <a:rPr lang="cs-CZ" dirty="0"/>
            </a:br>
            <a:r>
              <a:rPr lang="cs-CZ" dirty="0"/>
              <a:t>Obrázky jsou vytvořeny autorem </a:t>
            </a:r>
            <a:r>
              <a:rPr lang="cs-CZ" dirty="0" err="1"/>
              <a:t>DUMu</a:t>
            </a:r>
            <a:r>
              <a:rPr lang="cs-CZ" dirty="0"/>
              <a:t> z </a:t>
            </a:r>
            <a:r>
              <a:rPr lang="cs-CZ"/>
              <a:t>programu </a:t>
            </a:r>
            <a:r>
              <a:rPr lang="cs-CZ" smtClean="0"/>
              <a:t>PowerPoint.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estiúhelník 1">
            <a:hlinkClick r:id="rId2" action="ppaction://hlinksldjump"/>
          </p:cNvPr>
          <p:cNvSpPr/>
          <p:nvPr/>
        </p:nvSpPr>
        <p:spPr>
          <a:xfrm rot="16200000">
            <a:off x="4103948" y="620688"/>
            <a:ext cx="936104" cy="792088"/>
          </a:xfrm>
          <a:prstGeom prst="hexagon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3" name="Šestiúhelník 2">
            <a:hlinkClick r:id="rId3" action="ppaction://hlinksldjump"/>
          </p:cNvPr>
          <p:cNvSpPr/>
          <p:nvPr/>
        </p:nvSpPr>
        <p:spPr>
          <a:xfrm rot="16200000">
            <a:off x="3671900" y="1412776"/>
            <a:ext cx="936104" cy="792088"/>
          </a:xfrm>
          <a:prstGeom prst="hexagon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4" name="Šestiúhelník 3">
            <a:hlinkClick r:id="rId4" action="ppaction://hlinksldjump"/>
          </p:cNvPr>
          <p:cNvSpPr/>
          <p:nvPr/>
        </p:nvSpPr>
        <p:spPr>
          <a:xfrm rot="16200000">
            <a:off x="4535996" y="1412776"/>
            <a:ext cx="936104" cy="792088"/>
          </a:xfrm>
          <a:prstGeom prst="hexagon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5" name="Šestiúhelník 4">
            <a:hlinkClick r:id="rId5" action="ppaction://hlinksldjump"/>
          </p:cNvPr>
          <p:cNvSpPr/>
          <p:nvPr/>
        </p:nvSpPr>
        <p:spPr>
          <a:xfrm rot="16200000">
            <a:off x="4103948" y="2204864"/>
            <a:ext cx="936104" cy="792088"/>
          </a:xfrm>
          <a:prstGeom prst="hexagon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6" name="Šestiúhelník 5">
            <a:hlinkClick r:id="rId6" action="ppaction://hlinksldjump"/>
          </p:cNvPr>
          <p:cNvSpPr/>
          <p:nvPr/>
        </p:nvSpPr>
        <p:spPr>
          <a:xfrm rot="16200000">
            <a:off x="4968044" y="2204864"/>
            <a:ext cx="936104" cy="792088"/>
          </a:xfrm>
          <a:prstGeom prst="hexagon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7" name="Šestiúhelník 6">
            <a:hlinkClick r:id="rId7" action="ppaction://hlinksldjump"/>
          </p:cNvPr>
          <p:cNvSpPr/>
          <p:nvPr/>
        </p:nvSpPr>
        <p:spPr>
          <a:xfrm rot="16200000">
            <a:off x="3239852" y="2204864"/>
            <a:ext cx="936104" cy="792088"/>
          </a:xfrm>
          <a:prstGeom prst="hexagon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8" name="Šestiúhelník 7">
            <a:hlinkClick r:id="rId8" action="ppaction://hlinksldjump"/>
          </p:cNvPr>
          <p:cNvSpPr/>
          <p:nvPr/>
        </p:nvSpPr>
        <p:spPr>
          <a:xfrm rot="16200000">
            <a:off x="5400092" y="2996952"/>
            <a:ext cx="936104" cy="792088"/>
          </a:xfrm>
          <a:prstGeom prst="hexagon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9" name="Šestiúhelník 8">
            <a:hlinkClick r:id="rId9" action="ppaction://hlinksldjump"/>
          </p:cNvPr>
          <p:cNvSpPr/>
          <p:nvPr/>
        </p:nvSpPr>
        <p:spPr>
          <a:xfrm rot="16200000">
            <a:off x="4535996" y="2996952"/>
            <a:ext cx="936104" cy="792088"/>
          </a:xfrm>
          <a:prstGeom prst="hexagon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10" name="Šestiúhelník 9">
            <a:hlinkClick r:id="rId10" action="ppaction://hlinksldjump"/>
          </p:cNvPr>
          <p:cNvSpPr/>
          <p:nvPr/>
        </p:nvSpPr>
        <p:spPr>
          <a:xfrm rot="16200000">
            <a:off x="3671900" y="2996952"/>
            <a:ext cx="936104" cy="792088"/>
          </a:xfrm>
          <a:prstGeom prst="hexagon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11" name="Šestiúhelník 10">
            <a:hlinkClick r:id="rId11" action="ppaction://hlinksldjump"/>
          </p:cNvPr>
          <p:cNvSpPr/>
          <p:nvPr/>
        </p:nvSpPr>
        <p:spPr>
          <a:xfrm rot="16200000">
            <a:off x="2807804" y="2996952"/>
            <a:ext cx="936104" cy="792088"/>
          </a:xfrm>
          <a:prstGeom prst="hexagon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12" name="Šestiúhelník 11">
            <a:hlinkClick r:id="rId12" action="ppaction://hlinksldjump"/>
          </p:cNvPr>
          <p:cNvSpPr/>
          <p:nvPr/>
        </p:nvSpPr>
        <p:spPr>
          <a:xfrm rot="16200000">
            <a:off x="5832140" y="3789040"/>
            <a:ext cx="936104" cy="792088"/>
          </a:xfrm>
          <a:prstGeom prst="hexagon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/>
              <a:t>15</a:t>
            </a:r>
            <a:endParaRPr lang="cs-CZ" dirty="0"/>
          </a:p>
        </p:txBody>
      </p:sp>
      <p:sp>
        <p:nvSpPr>
          <p:cNvPr id="13" name="Šestiúhelník 12">
            <a:hlinkClick r:id="rId13" action="ppaction://hlinksldjump"/>
          </p:cNvPr>
          <p:cNvSpPr/>
          <p:nvPr/>
        </p:nvSpPr>
        <p:spPr>
          <a:xfrm rot="16200000">
            <a:off x="4968044" y="3789040"/>
            <a:ext cx="936104" cy="792088"/>
          </a:xfrm>
          <a:prstGeom prst="hexagon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/>
              <a:t>14</a:t>
            </a:r>
            <a:endParaRPr lang="cs-CZ" dirty="0"/>
          </a:p>
        </p:txBody>
      </p:sp>
      <p:sp>
        <p:nvSpPr>
          <p:cNvPr id="14" name="Šestiúhelník 13">
            <a:hlinkClick r:id="rId14" action="ppaction://hlinksldjump"/>
          </p:cNvPr>
          <p:cNvSpPr/>
          <p:nvPr/>
        </p:nvSpPr>
        <p:spPr>
          <a:xfrm rot="16200000">
            <a:off x="4103948" y="3789040"/>
            <a:ext cx="936104" cy="792088"/>
          </a:xfrm>
          <a:prstGeom prst="hexagon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/>
              <a:t>13</a:t>
            </a:r>
            <a:endParaRPr lang="cs-CZ" dirty="0"/>
          </a:p>
        </p:txBody>
      </p:sp>
      <p:sp>
        <p:nvSpPr>
          <p:cNvPr id="15" name="Šestiúhelník 14">
            <a:hlinkClick r:id="rId15" action="ppaction://hlinksldjump"/>
          </p:cNvPr>
          <p:cNvSpPr/>
          <p:nvPr/>
        </p:nvSpPr>
        <p:spPr>
          <a:xfrm rot="16200000">
            <a:off x="3239851" y="3789040"/>
            <a:ext cx="936104" cy="792088"/>
          </a:xfrm>
          <a:prstGeom prst="hexagon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16" name="Šestiúhelník 15">
            <a:hlinkClick r:id="rId16" action="ppaction://hlinksldjump"/>
          </p:cNvPr>
          <p:cNvSpPr/>
          <p:nvPr/>
        </p:nvSpPr>
        <p:spPr>
          <a:xfrm rot="16200000">
            <a:off x="2375756" y="3789040"/>
            <a:ext cx="936104" cy="792088"/>
          </a:xfrm>
          <a:prstGeom prst="hexagon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/>
              <a:t>11</a:t>
            </a:r>
            <a:endParaRPr lang="cs-CZ" dirty="0"/>
          </a:p>
        </p:txBody>
      </p:sp>
      <p:sp>
        <p:nvSpPr>
          <p:cNvPr id="17" name="Šestiúhelník 16">
            <a:hlinkClick r:id="rId17" action="ppaction://hlinksldjump"/>
          </p:cNvPr>
          <p:cNvSpPr/>
          <p:nvPr/>
        </p:nvSpPr>
        <p:spPr>
          <a:xfrm rot="16200000">
            <a:off x="6264188" y="4581128"/>
            <a:ext cx="936104" cy="792088"/>
          </a:xfrm>
          <a:prstGeom prst="hexagon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/>
              <a:t>21</a:t>
            </a:r>
            <a:endParaRPr lang="cs-CZ" dirty="0"/>
          </a:p>
        </p:txBody>
      </p:sp>
      <p:sp>
        <p:nvSpPr>
          <p:cNvPr id="18" name="Šestiúhelník 17">
            <a:hlinkClick r:id="rId18" action="ppaction://hlinksldjump"/>
          </p:cNvPr>
          <p:cNvSpPr/>
          <p:nvPr/>
        </p:nvSpPr>
        <p:spPr>
          <a:xfrm rot="16200000">
            <a:off x="5400092" y="4581128"/>
            <a:ext cx="936104" cy="792088"/>
          </a:xfrm>
          <a:prstGeom prst="hexagon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/>
              <a:t>20</a:t>
            </a:r>
            <a:endParaRPr lang="cs-CZ" dirty="0"/>
          </a:p>
        </p:txBody>
      </p:sp>
      <p:sp>
        <p:nvSpPr>
          <p:cNvPr id="19" name="Šestiúhelník 18">
            <a:hlinkClick r:id="rId19" action="ppaction://hlinksldjump"/>
          </p:cNvPr>
          <p:cNvSpPr/>
          <p:nvPr/>
        </p:nvSpPr>
        <p:spPr>
          <a:xfrm rot="16200000">
            <a:off x="4535996" y="4581128"/>
            <a:ext cx="936104" cy="792088"/>
          </a:xfrm>
          <a:prstGeom prst="hexagon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/>
              <a:t>19</a:t>
            </a:r>
            <a:endParaRPr lang="cs-CZ" dirty="0"/>
          </a:p>
        </p:txBody>
      </p:sp>
      <p:sp>
        <p:nvSpPr>
          <p:cNvPr id="20" name="Šestiúhelník 19">
            <a:hlinkClick r:id="rId20" action="ppaction://hlinksldjump"/>
          </p:cNvPr>
          <p:cNvSpPr/>
          <p:nvPr/>
        </p:nvSpPr>
        <p:spPr>
          <a:xfrm rot="16200000">
            <a:off x="3671900" y="4581128"/>
            <a:ext cx="936104" cy="792088"/>
          </a:xfrm>
          <a:prstGeom prst="hexagon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/>
              <a:t>18</a:t>
            </a:r>
            <a:endParaRPr lang="cs-CZ" dirty="0"/>
          </a:p>
        </p:txBody>
      </p:sp>
      <p:sp>
        <p:nvSpPr>
          <p:cNvPr id="21" name="Šestiúhelník 20">
            <a:hlinkClick r:id="rId21" action="ppaction://hlinksldjump"/>
          </p:cNvPr>
          <p:cNvSpPr/>
          <p:nvPr/>
        </p:nvSpPr>
        <p:spPr>
          <a:xfrm rot="16200000">
            <a:off x="2807804" y="4581128"/>
            <a:ext cx="936104" cy="792088"/>
          </a:xfrm>
          <a:prstGeom prst="hexagon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/>
              <a:t>17</a:t>
            </a:r>
            <a:endParaRPr lang="cs-CZ" dirty="0"/>
          </a:p>
        </p:txBody>
      </p:sp>
      <p:sp>
        <p:nvSpPr>
          <p:cNvPr id="22" name="Šestiúhelník 21">
            <a:hlinkClick r:id="rId22" action="ppaction://hlinksldjump"/>
          </p:cNvPr>
          <p:cNvSpPr/>
          <p:nvPr/>
        </p:nvSpPr>
        <p:spPr>
          <a:xfrm rot="16200000">
            <a:off x="1943708" y="4581128"/>
            <a:ext cx="936104" cy="792088"/>
          </a:xfrm>
          <a:prstGeom prst="hexagon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/>
              <a:t>16</a:t>
            </a:r>
            <a:endParaRPr lang="cs-CZ" dirty="0"/>
          </a:p>
        </p:txBody>
      </p:sp>
      <p:sp>
        <p:nvSpPr>
          <p:cNvPr id="23" name="Šestiúhelník 22">
            <a:hlinkClick r:id="rId23" action="ppaction://hlinksldjump"/>
          </p:cNvPr>
          <p:cNvSpPr/>
          <p:nvPr/>
        </p:nvSpPr>
        <p:spPr>
          <a:xfrm rot="16200000">
            <a:off x="6696236" y="5373216"/>
            <a:ext cx="936104" cy="792088"/>
          </a:xfrm>
          <a:prstGeom prst="hexagon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/>
              <a:t>28</a:t>
            </a:r>
            <a:endParaRPr lang="cs-CZ" dirty="0"/>
          </a:p>
        </p:txBody>
      </p:sp>
      <p:sp>
        <p:nvSpPr>
          <p:cNvPr id="24" name="Šestiúhelník 23">
            <a:hlinkClick r:id="rId24" action="ppaction://hlinksldjump"/>
          </p:cNvPr>
          <p:cNvSpPr/>
          <p:nvPr/>
        </p:nvSpPr>
        <p:spPr>
          <a:xfrm rot="16200000">
            <a:off x="5832140" y="5373216"/>
            <a:ext cx="936104" cy="792088"/>
          </a:xfrm>
          <a:prstGeom prst="hexagon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/>
              <a:t>27</a:t>
            </a:r>
            <a:endParaRPr lang="cs-CZ" dirty="0"/>
          </a:p>
        </p:txBody>
      </p:sp>
      <p:sp>
        <p:nvSpPr>
          <p:cNvPr id="25" name="Šestiúhelník 24">
            <a:hlinkClick r:id="rId25" action="ppaction://hlinksldjump"/>
          </p:cNvPr>
          <p:cNvSpPr/>
          <p:nvPr/>
        </p:nvSpPr>
        <p:spPr>
          <a:xfrm rot="16200000">
            <a:off x="4968044" y="5373216"/>
            <a:ext cx="936104" cy="792088"/>
          </a:xfrm>
          <a:prstGeom prst="hexagon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/>
              <a:t>26</a:t>
            </a:r>
            <a:endParaRPr lang="cs-CZ" dirty="0"/>
          </a:p>
        </p:txBody>
      </p:sp>
      <p:sp>
        <p:nvSpPr>
          <p:cNvPr id="26" name="Šestiúhelník 25">
            <a:hlinkClick r:id="rId26" action="ppaction://hlinksldjump"/>
          </p:cNvPr>
          <p:cNvSpPr/>
          <p:nvPr/>
        </p:nvSpPr>
        <p:spPr>
          <a:xfrm rot="16200000">
            <a:off x="4103948" y="5373216"/>
            <a:ext cx="936104" cy="792088"/>
          </a:xfrm>
          <a:prstGeom prst="hexagon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/>
              <a:t>25</a:t>
            </a:r>
            <a:endParaRPr lang="cs-CZ" dirty="0"/>
          </a:p>
        </p:txBody>
      </p:sp>
      <p:sp>
        <p:nvSpPr>
          <p:cNvPr id="27" name="Šestiúhelník 26">
            <a:hlinkClick r:id="rId27" action="ppaction://hlinksldjump"/>
          </p:cNvPr>
          <p:cNvSpPr/>
          <p:nvPr/>
        </p:nvSpPr>
        <p:spPr>
          <a:xfrm rot="16200000">
            <a:off x="3239852" y="5373216"/>
            <a:ext cx="936104" cy="792088"/>
          </a:xfrm>
          <a:prstGeom prst="hexagon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/>
              <a:t>24</a:t>
            </a:r>
            <a:endParaRPr lang="cs-CZ" dirty="0"/>
          </a:p>
        </p:txBody>
      </p:sp>
      <p:sp>
        <p:nvSpPr>
          <p:cNvPr id="28" name="Šestiúhelník 27">
            <a:hlinkClick r:id="rId28" action="ppaction://hlinksldjump"/>
          </p:cNvPr>
          <p:cNvSpPr/>
          <p:nvPr/>
        </p:nvSpPr>
        <p:spPr>
          <a:xfrm rot="16200000">
            <a:off x="2375756" y="5373216"/>
            <a:ext cx="936104" cy="792088"/>
          </a:xfrm>
          <a:prstGeom prst="hexagon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/>
              <a:t>23</a:t>
            </a:r>
            <a:endParaRPr lang="cs-CZ" dirty="0"/>
          </a:p>
        </p:txBody>
      </p:sp>
      <p:sp>
        <p:nvSpPr>
          <p:cNvPr id="29" name="Šestiúhelník 28">
            <a:hlinkClick r:id="rId29" action="ppaction://hlinksldjump"/>
          </p:cNvPr>
          <p:cNvSpPr/>
          <p:nvPr/>
        </p:nvSpPr>
        <p:spPr>
          <a:xfrm rot="16200000">
            <a:off x="1511660" y="5373216"/>
            <a:ext cx="936104" cy="792088"/>
          </a:xfrm>
          <a:prstGeom prst="hexagon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/>
              <a:t>22</a:t>
            </a:r>
            <a:endParaRPr lang="cs-CZ" dirty="0"/>
          </a:p>
        </p:txBody>
      </p:sp>
      <p:sp>
        <p:nvSpPr>
          <p:cNvPr id="136" name="Šestiúhelník 135"/>
          <p:cNvSpPr/>
          <p:nvPr/>
        </p:nvSpPr>
        <p:spPr>
          <a:xfrm rot="16200000">
            <a:off x="1230920" y="481960"/>
            <a:ext cx="201440" cy="190865"/>
          </a:xfrm>
          <a:prstGeom prst="hexagon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1000" dirty="0"/>
              <a:t>1</a:t>
            </a:r>
          </a:p>
        </p:txBody>
      </p:sp>
      <p:sp>
        <p:nvSpPr>
          <p:cNvPr id="137" name="Šestiúhelník 136"/>
          <p:cNvSpPr/>
          <p:nvPr/>
        </p:nvSpPr>
        <p:spPr>
          <a:xfrm rot="16200000">
            <a:off x="1126812" y="652409"/>
            <a:ext cx="201440" cy="190865"/>
          </a:xfrm>
          <a:prstGeom prst="hexagon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1000" dirty="0" smtClean="0"/>
              <a:t>2</a:t>
            </a:r>
            <a:endParaRPr lang="cs-CZ" sz="1000" dirty="0"/>
          </a:p>
        </p:txBody>
      </p:sp>
      <p:sp>
        <p:nvSpPr>
          <p:cNvPr id="138" name="Šestiúhelník 137"/>
          <p:cNvSpPr/>
          <p:nvPr/>
        </p:nvSpPr>
        <p:spPr>
          <a:xfrm rot="16200000">
            <a:off x="1335028" y="652409"/>
            <a:ext cx="201440" cy="190865"/>
          </a:xfrm>
          <a:prstGeom prst="hexagon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1000" dirty="0" smtClean="0"/>
              <a:t>3</a:t>
            </a:r>
            <a:endParaRPr lang="cs-CZ" sz="1000" dirty="0"/>
          </a:p>
        </p:txBody>
      </p:sp>
      <p:sp>
        <p:nvSpPr>
          <p:cNvPr id="139" name="Šestiúhelník 138"/>
          <p:cNvSpPr/>
          <p:nvPr/>
        </p:nvSpPr>
        <p:spPr>
          <a:xfrm rot="16200000">
            <a:off x="1230920" y="822858"/>
            <a:ext cx="201440" cy="190865"/>
          </a:xfrm>
          <a:prstGeom prst="hexagon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1000" dirty="0" smtClean="0"/>
              <a:t>5</a:t>
            </a:r>
            <a:endParaRPr lang="cs-CZ" sz="1000" dirty="0"/>
          </a:p>
        </p:txBody>
      </p:sp>
      <p:sp>
        <p:nvSpPr>
          <p:cNvPr id="140" name="Šestiúhelník 139"/>
          <p:cNvSpPr/>
          <p:nvPr/>
        </p:nvSpPr>
        <p:spPr>
          <a:xfrm rot="16200000">
            <a:off x="1439136" y="822858"/>
            <a:ext cx="201440" cy="190865"/>
          </a:xfrm>
          <a:prstGeom prst="hexagon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1000" dirty="0" smtClean="0"/>
              <a:t>6</a:t>
            </a:r>
            <a:endParaRPr lang="cs-CZ" sz="1000" dirty="0"/>
          </a:p>
        </p:txBody>
      </p:sp>
      <p:sp>
        <p:nvSpPr>
          <p:cNvPr id="141" name="Šestiúhelník 140"/>
          <p:cNvSpPr/>
          <p:nvPr/>
        </p:nvSpPr>
        <p:spPr>
          <a:xfrm rot="16200000">
            <a:off x="1022704" y="822858"/>
            <a:ext cx="201440" cy="190865"/>
          </a:xfrm>
          <a:prstGeom prst="hexagon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1000" dirty="0" smtClean="0"/>
              <a:t>4</a:t>
            </a:r>
            <a:endParaRPr lang="cs-CZ" sz="1000" dirty="0"/>
          </a:p>
        </p:txBody>
      </p:sp>
      <p:sp>
        <p:nvSpPr>
          <p:cNvPr id="142" name="Šestiúhelník 141"/>
          <p:cNvSpPr/>
          <p:nvPr/>
        </p:nvSpPr>
        <p:spPr>
          <a:xfrm rot="16200000">
            <a:off x="1543244" y="993308"/>
            <a:ext cx="201440" cy="190865"/>
          </a:xfrm>
          <a:prstGeom prst="hexagon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400" dirty="0" smtClean="0"/>
              <a:t>10</a:t>
            </a:r>
            <a:endParaRPr lang="cs-CZ" sz="400" dirty="0"/>
          </a:p>
        </p:txBody>
      </p:sp>
      <p:sp>
        <p:nvSpPr>
          <p:cNvPr id="143" name="Šestiúhelník 142"/>
          <p:cNvSpPr/>
          <p:nvPr/>
        </p:nvSpPr>
        <p:spPr>
          <a:xfrm rot="16200000">
            <a:off x="1335028" y="993308"/>
            <a:ext cx="201440" cy="190865"/>
          </a:xfrm>
          <a:prstGeom prst="hexagon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1000" dirty="0" smtClean="0"/>
              <a:t>9</a:t>
            </a:r>
            <a:endParaRPr lang="cs-CZ" sz="1000" dirty="0"/>
          </a:p>
        </p:txBody>
      </p:sp>
      <p:sp>
        <p:nvSpPr>
          <p:cNvPr id="144" name="Šestiúhelník 143"/>
          <p:cNvSpPr/>
          <p:nvPr/>
        </p:nvSpPr>
        <p:spPr>
          <a:xfrm rot="16200000">
            <a:off x="1126812" y="993308"/>
            <a:ext cx="201440" cy="190865"/>
          </a:xfrm>
          <a:prstGeom prst="hexagon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1000" dirty="0" smtClean="0"/>
              <a:t>8</a:t>
            </a:r>
            <a:endParaRPr lang="cs-CZ" sz="1000" dirty="0"/>
          </a:p>
        </p:txBody>
      </p:sp>
      <p:sp>
        <p:nvSpPr>
          <p:cNvPr id="145" name="Šestiúhelník 144"/>
          <p:cNvSpPr/>
          <p:nvPr/>
        </p:nvSpPr>
        <p:spPr>
          <a:xfrm rot="16200000">
            <a:off x="918596" y="993308"/>
            <a:ext cx="201440" cy="190865"/>
          </a:xfrm>
          <a:prstGeom prst="hexagon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1000" dirty="0" smtClean="0"/>
              <a:t>7</a:t>
            </a:r>
            <a:endParaRPr lang="cs-CZ" sz="1000" dirty="0"/>
          </a:p>
        </p:txBody>
      </p:sp>
      <p:sp>
        <p:nvSpPr>
          <p:cNvPr id="146" name="Šestiúhelník 145"/>
          <p:cNvSpPr/>
          <p:nvPr/>
        </p:nvSpPr>
        <p:spPr>
          <a:xfrm rot="16200000">
            <a:off x="1647352" y="1163757"/>
            <a:ext cx="201440" cy="190865"/>
          </a:xfrm>
          <a:prstGeom prst="hexagon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400" dirty="0" smtClean="0"/>
              <a:t>15</a:t>
            </a:r>
            <a:endParaRPr lang="cs-CZ" sz="400" dirty="0"/>
          </a:p>
        </p:txBody>
      </p:sp>
      <p:sp>
        <p:nvSpPr>
          <p:cNvPr id="147" name="Šestiúhelník 146"/>
          <p:cNvSpPr/>
          <p:nvPr/>
        </p:nvSpPr>
        <p:spPr>
          <a:xfrm rot="16200000">
            <a:off x="1439136" y="1163757"/>
            <a:ext cx="201440" cy="190865"/>
          </a:xfrm>
          <a:prstGeom prst="hexagon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400" dirty="0" smtClean="0"/>
              <a:t>14</a:t>
            </a:r>
            <a:endParaRPr lang="cs-CZ" sz="400" dirty="0"/>
          </a:p>
        </p:txBody>
      </p:sp>
      <p:sp>
        <p:nvSpPr>
          <p:cNvPr id="148" name="Šestiúhelník 147"/>
          <p:cNvSpPr/>
          <p:nvPr/>
        </p:nvSpPr>
        <p:spPr>
          <a:xfrm rot="16200000">
            <a:off x="1230920" y="1163757"/>
            <a:ext cx="201440" cy="190865"/>
          </a:xfrm>
          <a:prstGeom prst="hexagon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400" dirty="0" smtClean="0"/>
              <a:t>13</a:t>
            </a:r>
            <a:endParaRPr lang="cs-CZ" sz="400" dirty="0"/>
          </a:p>
        </p:txBody>
      </p:sp>
      <p:sp>
        <p:nvSpPr>
          <p:cNvPr id="149" name="Šestiúhelník 148"/>
          <p:cNvSpPr/>
          <p:nvPr/>
        </p:nvSpPr>
        <p:spPr>
          <a:xfrm rot="16200000">
            <a:off x="1022704" y="1163757"/>
            <a:ext cx="201440" cy="190865"/>
          </a:xfrm>
          <a:prstGeom prst="hexagon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400" dirty="0" smtClean="0"/>
              <a:t>12</a:t>
            </a:r>
            <a:endParaRPr lang="cs-CZ" sz="400" dirty="0"/>
          </a:p>
        </p:txBody>
      </p:sp>
      <p:sp>
        <p:nvSpPr>
          <p:cNvPr id="150" name="Šestiúhelník 149"/>
          <p:cNvSpPr/>
          <p:nvPr/>
        </p:nvSpPr>
        <p:spPr>
          <a:xfrm rot="16200000">
            <a:off x="814488" y="1163757"/>
            <a:ext cx="201440" cy="190865"/>
          </a:xfrm>
          <a:prstGeom prst="hexagon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400" dirty="0" smtClean="0"/>
              <a:t>11</a:t>
            </a:r>
            <a:endParaRPr lang="cs-CZ" sz="400" dirty="0"/>
          </a:p>
        </p:txBody>
      </p:sp>
      <p:sp>
        <p:nvSpPr>
          <p:cNvPr id="151" name="Šestiúhelník 150"/>
          <p:cNvSpPr/>
          <p:nvPr/>
        </p:nvSpPr>
        <p:spPr>
          <a:xfrm rot="16200000">
            <a:off x="1751460" y="1334206"/>
            <a:ext cx="201440" cy="190865"/>
          </a:xfrm>
          <a:prstGeom prst="hexagon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400" dirty="0" smtClean="0"/>
              <a:t>21</a:t>
            </a:r>
            <a:endParaRPr lang="cs-CZ" sz="400" dirty="0"/>
          </a:p>
        </p:txBody>
      </p:sp>
      <p:sp>
        <p:nvSpPr>
          <p:cNvPr id="152" name="Šestiúhelník 151"/>
          <p:cNvSpPr/>
          <p:nvPr/>
        </p:nvSpPr>
        <p:spPr>
          <a:xfrm rot="16200000">
            <a:off x="1543244" y="1334206"/>
            <a:ext cx="201440" cy="190865"/>
          </a:xfrm>
          <a:prstGeom prst="hexagon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400" dirty="0" smtClean="0"/>
              <a:t>20</a:t>
            </a:r>
            <a:endParaRPr lang="cs-CZ" sz="400" dirty="0"/>
          </a:p>
        </p:txBody>
      </p:sp>
      <p:sp>
        <p:nvSpPr>
          <p:cNvPr id="153" name="Šestiúhelník 152"/>
          <p:cNvSpPr/>
          <p:nvPr/>
        </p:nvSpPr>
        <p:spPr>
          <a:xfrm rot="16200000">
            <a:off x="1335028" y="1334206"/>
            <a:ext cx="201440" cy="190865"/>
          </a:xfrm>
          <a:prstGeom prst="hexagon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400" dirty="0" smtClean="0"/>
              <a:t>19</a:t>
            </a:r>
            <a:endParaRPr lang="cs-CZ" sz="400" dirty="0"/>
          </a:p>
        </p:txBody>
      </p:sp>
      <p:sp>
        <p:nvSpPr>
          <p:cNvPr id="154" name="Šestiúhelník 153"/>
          <p:cNvSpPr/>
          <p:nvPr/>
        </p:nvSpPr>
        <p:spPr>
          <a:xfrm rot="16200000">
            <a:off x="1126812" y="1334206"/>
            <a:ext cx="201440" cy="190865"/>
          </a:xfrm>
          <a:prstGeom prst="hexagon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400" dirty="0" smtClean="0"/>
              <a:t>18</a:t>
            </a:r>
            <a:endParaRPr lang="cs-CZ" sz="400" dirty="0"/>
          </a:p>
        </p:txBody>
      </p:sp>
      <p:sp>
        <p:nvSpPr>
          <p:cNvPr id="155" name="Šestiúhelník 154"/>
          <p:cNvSpPr/>
          <p:nvPr/>
        </p:nvSpPr>
        <p:spPr>
          <a:xfrm rot="16200000">
            <a:off x="918596" y="1334206"/>
            <a:ext cx="201440" cy="190865"/>
          </a:xfrm>
          <a:prstGeom prst="hexagon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400" dirty="0" smtClean="0"/>
              <a:t>17</a:t>
            </a:r>
            <a:endParaRPr lang="cs-CZ" sz="400" dirty="0"/>
          </a:p>
        </p:txBody>
      </p:sp>
      <p:sp>
        <p:nvSpPr>
          <p:cNvPr id="156" name="Šestiúhelník 155"/>
          <p:cNvSpPr/>
          <p:nvPr/>
        </p:nvSpPr>
        <p:spPr>
          <a:xfrm rot="16200000">
            <a:off x="710380" y="1334206"/>
            <a:ext cx="201440" cy="190865"/>
          </a:xfrm>
          <a:prstGeom prst="hexagon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400" dirty="0" smtClean="0"/>
              <a:t>16</a:t>
            </a:r>
            <a:endParaRPr lang="cs-CZ" sz="400" dirty="0"/>
          </a:p>
        </p:txBody>
      </p:sp>
      <p:sp>
        <p:nvSpPr>
          <p:cNvPr id="157" name="Šestiúhelník 156"/>
          <p:cNvSpPr/>
          <p:nvPr/>
        </p:nvSpPr>
        <p:spPr>
          <a:xfrm rot="16200000">
            <a:off x="1855568" y="1504656"/>
            <a:ext cx="201440" cy="190865"/>
          </a:xfrm>
          <a:prstGeom prst="hexagon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400" dirty="0" smtClean="0"/>
              <a:t>28</a:t>
            </a:r>
            <a:endParaRPr lang="cs-CZ" sz="400" dirty="0"/>
          </a:p>
        </p:txBody>
      </p:sp>
      <p:sp>
        <p:nvSpPr>
          <p:cNvPr id="158" name="Šestiúhelník 157"/>
          <p:cNvSpPr/>
          <p:nvPr/>
        </p:nvSpPr>
        <p:spPr>
          <a:xfrm rot="16200000">
            <a:off x="1647352" y="1504656"/>
            <a:ext cx="201440" cy="190865"/>
          </a:xfrm>
          <a:prstGeom prst="hexagon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400" dirty="0" smtClean="0"/>
              <a:t>27</a:t>
            </a:r>
            <a:endParaRPr lang="cs-CZ" sz="400" dirty="0"/>
          </a:p>
        </p:txBody>
      </p:sp>
      <p:sp>
        <p:nvSpPr>
          <p:cNvPr id="159" name="Šestiúhelník 158"/>
          <p:cNvSpPr/>
          <p:nvPr/>
        </p:nvSpPr>
        <p:spPr>
          <a:xfrm rot="16200000">
            <a:off x="1439136" y="1504656"/>
            <a:ext cx="201440" cy="190865"/>
          </a:xfrm>
          <a:prstGeom prst="hexagon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400" dirty="0" smtClean="0"/>
              <a:t>26</a:t>
            </a:r>
            <a:endParaRPr lang="cs-CZ" sz="400" dirty="0"/>
          </a:p>
        </p:txBody>
      </p:sp>
      <p:sp>
        <p:nvSpPr>
          <p:cNvPr id="160" name="Šestiúhelník 159"/>
          <p:cNvSpPr/>
          <p:nvPr/>
        </p:nvSpPr>
        <p:spPr>
          <a:xfrm rot="16200000">
            <a:off x="1230920" y="1504656"/>
            <a:ext cx="201440" cy="190865"/>
          </a:xfrm>
          <a:prstGeom prst="hexagon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400" dirty="0" smtClean="0"/>
              <a:t>25</a:t>
            </a:r>
            <a:endParaRPr lang="cs-CZ" sz="400" dirty="0"/>
          </a:p>
        </p:txBody>
      </p:sp>
      <p:sp>
        <p:nvSpPr>
          <p:cNvPr id="161" name="Šestiúhelník 160"/>
          <p:cNvSpPr/>
          <p:nvPr/>
        </p:nvSpPr>
        <p:spPr>
          <a:xfrm rot="16200000">
            <a:off x="1022704" y="1504656"/>
            <a:ext cx="201440" cy="190865"/>
          </a:xfrm>
          <a:prstGeom prst="hexagon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400" dirty="0" smtClean="0"/>
              <a:t>24</a:t>
            </a:r>
            <a:endParaRPr lang="cs-CZ" sz="400" dirty="0"/>
          </a:p>
        </p:txBody>
      </p:sp>
      <p:sp>
        <p:nvSpPr>
          <p:cNvPr id="162" name="Šestiúhelník 161"/>
          <p:cNvSpPr/>
          <p:nvPr/>
        </p:nvSpPr>
        <p:spPr>
          <a:xfrm rot="16200000">
            <a:off x="814488" y="1504656"/>
            <a:ext cx="201440" cy="190865"/>
          </a:xfrm>
          <a:prstGeom prst="hexagon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400" dirty="0" smtClean="0"/>
              <a:t>23</a:t>
            </a:r>
            <a:endParaRPr lang="cs-CZ" sz="400" dirty="0"/>
          </a:p>
        </p:txBody>
      </p:sp>
      <p:sp>
        <p:nvSpPr>
          <p:cNvPr id="163" name="Šestiúhelník 162"/>
          <p:cNvSpPr/>
          <p:nvPr/>
        </p:nvSpPr>
        <p:spPr>
          <a:xfrm rot="16200000">
            <a:off x="606272" y="1504656"/>
            <a:ext cx="201440" cy="190865"/>
          </a:xfrm>
          <a:prstGeom prst="hexagon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400" dirty="0" smtClean="0"/>
              <a:t>22</a:t>
            </a:r>
            <a:endParaRPr lang="cs-CZ" sz="400" dirty="0"/>
          </a:p>
        </p:txBody>
      </p:sp>
      <p:sp>
        <p:nvSpPr>
          <p:cNvPr id="166" name="Šestiúhelník 165"/>
          <p:cNvSpPr/>
          <p:nvPr/>
        </p:nvSpPr>
        <p:spPr>
          <a:xfrm rot="16200000">
            <a:off x="7567625" y="409951"/>
            <a:ext cx="201440" cy="190865"/>
          </a:xfrm>
          <a:prstGeom prst="hexagon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1000" dirty="0"/>
              <a:t>1</a:t>
            </a:r>
          </a:p>
        </p:txBody>
      </p:sp>
      <p:sp>
        <p:nvSpPr>
          <p:cNvPr id="167" name="Šestiúhelník 166"/>
          <p:cNvSpPr/>
          <p:nvPr/>
        </p:nvSpPr>
        <p:spPr>
          <a:xfrm rot="16200000">
            <a:off x="7463517" y="580400"/>
            <a:ext cx="201440" cy="190865"/>
          </a:xfrm>
          <a:prstGeom prst="hexagon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1000" dirty="0" smtClean="0"/>
              <a:t>2</a:t>
            </a:r>
            <a:endParaRPr lang="cs-CZ" sz="1000" dirty="0"/>
          </a:p>
        </p:txBody>
      </p:sp>
      <p:sp>
        <p:nvSpPr>
          <p:cNvPr id="168" name="Šestiúhelník 167"/>
          <p:cNvSpPr/>
          <p:nvPr/>
        </p:nvSpPr>
        <p:spPr>
          <a:xfrm rot="16200000">
            <a:off x="7671733" y="580400"/>
            <a:ext cx="201440" cy="190865"/>
          </a:xfrm>
          <a:prstGeom prst="hexagon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1000" dirty="0" smtClean="0"/>
              <a:t>3</a:t>
            </a:r>
            <a:endParaRPr lang="cs-CZ" sz="1000" dirty="0"/>
          </a:p>
        </p:txBody>
      </p:sp>
      <p:sp>
        <p:nvSpPr>
          <p:cNvPr id="169" name="Šestiúhelník 168"/>
          <p:cNvSpPr/>
          <p:nvPr/>
        </p:nvSpPr>
        <p:spPr>
          <a:xfrm rot="16200000">
            <a:off x="7567625" y="750849"/>
            <a:ext cx="201440" cy="190865"/>
          </a:xfrm>
          <a:prstGeom prst="hexagon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1000" dirty="0" smtClean="0"/>
              <a:t>5</a:t>
            </a:r>
            <a:endParaRPr lang="cs-CZ" sz="1000" dirty="0"/>
          </a:p>
        </p:txBody>
      </p:sp>
      <p:sp>
        <p:nvSpPr>
          <p:cNvPr id="170" name="Šestiúhelník 169"/>
          <p:cNvSpPr/>
          <p:nvPr/>
        </p:nvSpPr>
        <p:spPr>
          <a:xfrm rot="16200000">
            <a:off x="7775841" y="750849"/>
            <a:ext cx="201440" cy="190865"/>
          </a:xfrm>
          <a:prstGeom prst="hexagon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1000" dirty="0" smtClean="0"/>
              <a:t>6</a:t>
            </a:r>
            <a:endParaRPr lang="cs-CZ" sz="1000" dirty="0"/>
          </a:p>
        </p:txBody>
      </p:sp>
      <p:sp>
        <p:nvSpPr>
          <p:cNvPr id="171" name="Šestiúhelník 170"/>
          <p:cNvSpPr/>
          <p:nvPr/>
        </p:nvSpPr>
        <p:spPr>
          <a:xfrm rot="16200000">
            <a:off x="7359409" y="750849"/>
            <a:ext cx="201440" cy="190865"/>
          </a:xfrm>
          <a:prstGeom prst="hexagon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1000" dirty="0" smtClean="0"/>
              <a:t>4</a:t>
            </a:r>
            <a:endParaRPr lang="cs-CZ" sz="1000" dirty="0"/>
          </a:p>
        </p:txBody>
      </p:sp>
      <p:sp>
        <p:nvSpPr>
          <p:cNvPr id="172" name="Šestiúhelník 171"/>
          <p:cNvSpPr/>
          <p:nvPr/>
        </p:nvSpPr>
        <p:spPr>
          <a:xfrm rot="16200000">
            <a:off x="7879949" y="921299"/>
            <a:ext cx="201440" cy="190865"/>
          </a:xfrm>
          <a:prstGeom prst="hexagon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400" dirty="0" smtClean="0"/>
              <a:t>10</a:t>
            </a:r>
            <a:endParaRPr lang="cs-CZ" sz="400" dirty="0"/>
          </a:p>
        </p:txBody>
      </p:sp>
      <p:sp>
        <p:nvSpPr>
          <p:cNvPr id="173" name="Šestiúhelník 172"/>
          <p:cNvSpPr/>
          <p:nvPr/>
        </p:nvSpPr>
        <p:spPr>
          <a:xfrm rot="16200000">
            <a:off x="7671733" y="921299"/>
            <a:ext cx="201440" cy="190865"/>
          </a:xfrm>
          <a:prstGeom prst="hexagon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1000" dirty="0" smtClean="0"/>
              <a:t>9</a:t>
            </a:r>
            <a:endParaRPr lang="cs-CZ" sz="1000" dirty="0"/>
          </a:p>
        </p:txBody>
      </p:sp>
      <p:sp>
        <p:nvSpPr>
          <p:cNvPr id="174" name="Šestiúhelník 173"/>
          <p:cNvSpPr/>
          <p:nvPr/>
        </p:nvSpPr>
        <p:spPr>
          <a:xfrm rot="16200000">
            <a:off x="7463517" y="921299"/>
            <a:ext cx="201440" cy="190865"/>
          </a:xfrm>
          <a:prstGeom prst="hexagon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1000" dirty="0" smtClean="0"/>
              <a:t>8</a:t>
            </a:r>
            <a:endParaRPr lang="cs-CZ" sz="1000" dirty="0"/>
          </a:p>
        </p:txBody>
      </p:sp>
      <p:sp>
        <p:nvSpPr>
          <p:cNvPr id="175" name="Šestiúhelník 174"/>
          <p:cNvSpPr/>
          <p:nvPr/>
        </p:nvSpPr>
        <p:spPr>
          <a:xfrm rot="16200000">
            <a:off x="7255301" y="921299"/>
            <a:ext cx="201440" cy="190865"/>
          </a:xfrm>
          <a:prstGeom prst="hexagon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1000" dirty="0" smtClean="0"/>
              <a:t>7</a:t>
            </a:r>
            <a:endParaRPr lang="cs-CZ" sz="1000" dirty="0"/>
          </a:p>
        </p:txBody>
      </p:sp>
      <p:sp>
        <p:nvSpPr>
          <p:cNvPr id="176" name="Šestiúhelník 175"/>
          <p:cNvSpPr/>
          <p:nvPr/>
        </p:nvSpPr>
        <p:spPr>
          <a:xfrm rot="16200000">
            <a:off x="7984057" y="1091748"/>
            <a:ext cx="201440" cy="190865"/>
          </a:xfrm>
          <a:prstGeom prst="hexagon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400" dirty="0" smtClean="0"/>
              <a:t>15</a:t>
            </a:r>
            <a:endParaRPr lang="cs-CZ" sz="400" dirty="0"/>
          </a:p>
        </p:txBody>
      </p:sp>
      <p:sp>
        <p:nvSpPr>
          <p:cNvPr id="177" name="Šestiúhelník 176"/>
          <p:cNvSpPr/>
          <p:nvPr/>
        </p:nvSpPr>
        <p:spPr>
          <a:xfrm rot="16200000">
            <a:off x="7775841" y="1091748"/>
            <a:ext cx="201440" cy="190865"/>
          </a:xfrm>
          <a:prstGeom prst="hexagon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400" dirty="0" smtClean="0"/>
              <a:t>14</a:t>
            </a:r>
            <a:endParaRPr lang="cs-CZ" sz="400" dirty="0"/>
          </a:p>
        </p:txBody>
      </p:sp>
      <p:sp>
        <p:nvSpPr>
          <p:cNvPr id="178" name="Šestiúhelník 177"/>
          <p:cNvSpPr/>
          <p:nvPr/>
        </p:nvSpPr>
        <p:spPr>
          <a:xfrm rot="16200000">
            <a:off x="7567625" y="1091748"/>
            <a:ext cx="201440" cy="190865"/>
          </a:xfrm>
          <a:prstGeom prst="hexagon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400" dirty="0" smtClean="0"/>
              <a:t>13</a:t>
            </a:r>
            <a:endParaRPr lang="cs-CZ" sz="400" dirty="0"/>
          </a:p>
        </p:txBody>
      </p:sp>
      <p:sp>
        <p:nvSpPr>
          <p:cNvPr id="179" name="Šestiúhelník 178"/>
          <p:cNvSpPr/>
          <p:nvPr/>
        </p:nvSpPr>
        <p:spPr>
          <a:xfrm rot="16200000">
            <a:off x="7359409" y="1091748"/>
            <a:ext cx="201440" cy="190865"/>
          </a:xfrm>
          <a:prstGeom prst="hexagon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400" dirty="0" smtClean="0"/>
              <a:t>12</a:t>
            </a:r>
            <a:endParaRPr lang="cs-CZ" sz="400" dirty="0"/>
          </a:p>
        </p:txBody>
      </p:sp>
      <p:sp>
        <p:nvSpPr>
          <p:cNvPr id="180" name="Šestiúhelník 179"/>
          <p:cNvSpPr/>
          <p:nvPr/>
        </p:nvSpPr>
        <p:spPr>
          <a:xfrm rot="16200000">
            <a:off x="7151193" y="1091748"/>
            <a:ext cx="201440" cy="190865"/>
          </a:xfrm>
          <a:prstGeom prst="hexagon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400" dirty="0" smtClean="0"/>
              <a:t>11</a:t>
            </a:r>
            <a:endParaRPr lang="cs-CZ" sz="400" dirty="0"/>
          </a:p>
        </p:txBody>
      </p:sp>
      <p:sp>
        <p:nvSpPr>
          <p:cNvPr id="181" name="Šestiúhelník 180"/>
          <p:cNvSpPr/>
          <p:nvPr/>
        </p:nvSpPr>
        <p:spPr>
          <a:xfrm rot="16200000">
            <a:off x="8088165" y="1262197"/>
            <a:ext cx="201440" cy="190865"/>
          </a:xfrm>
          <a:prstGeom prst="hexagon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400" dirty="0" smtClean="0"/>
              <a:t>21</a:t>
            </a:r>
            <a:endParaRPr lang="cs-CZ" sz="400" dirty="0"/>
          </a:p>
        </p:txBody>
      </p:sp>
      <p:sp>
        <p:nvSpPr>
          <p:cNvPr id="182" name="Šestiúhelník 181"/>
          <p:cNvSpPr/>
          <p:nvPr/>
        </p:nvSpPr>
        <p:spPr>
          <a:xfrm rot="16200000">
            <a:off x="7879949" y="1262197"/>
            <a:ext cx="201440" cy="190865"/>
          </a:xfrm>
          <a:prstGeom prst="hexagon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400" dirty="0" smtClean="0"/>
              <a:t>20</a:t>
            </a:r>
            <a:endParaRPr lang="cs-CZ" sz="400" dirty="0"/>
          </a:p>
        </p:txBody>
      </p:sp>
      <p:sp>
        <p:nvSpPr>
          <p:cNvPr id="183" name="Šestiúhelník 182"/>
          <p:cNvSpPr/>
          <p:nvPr/>
        </p:nvSpPr>
        <p:spPr>
          <a:xfrm rot="16200000">
            <a:off x="7671733" y="1262197"/>
            <a:ext cx="201440" cy="190865"/>
          </a:xfrm>
          <a:prstGeom prst="hexagon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400" dirty="0" smtClean="0"/>
              <a:t>19</a:t>
            </a:r>
            <a:endParaRPr lang="cs-CZ" sz="400" dirty="0"/>
          </a:p>
        </p:txBody>
      </p:sp>
      <p:sp>
        <p:nvSpPr>
          <p:cNvPr id="184" name="Šestiúhelník 183"/>
          <p:cNvSpPr/>
          <p:nvPr/>
        </p:nvSpPr>
        <p:spPr>
          <a:xfrm rot="16200000">
            <a:off x="7463517" y="1262197"/>
            <a:ext cx="201440" cy="190865"/>
          </a:xfrm>
          <a:prstGeom prst="hexagon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400" dirty="0" smtClean="0"/>
              <a:t>18</a:t>
            </a:r>
            <a:endParaRPr lang="cs-CZ" sz="400" dirty="0"/>
          </a:p>
        </p:txBody>
      </p:sp>
      <p:sp>
        <p:nvSpPr>
          <p:cNvPr id="185" name="Šestiúhelník 184"/>
          <p:cNvSpPr/>
          <p:nvPr/>
        </p:nvSpPr>
        <p:spPr>
          <a:xfrm rot="16200000">
            <a:off x="7255301" y="1262197"/>
            <a:ext cx="201440" cy="190865"/>
          </a:xfrm>
          <a:prstGeom prst="hexagon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400" dirty="0" smtClean="0"/>
              <a:t>17</a:t>
            </a:r>
            <a:endParaRPr lang="cs-CZ" sz="400" dirty="0"/>
          </a:p>
        </p:txBody>
      </p:sp>
      <p:sp>
        <p:nvSpPr>
          <p:cNvPr id="186" name="Šestiúhelník 185"/>
          <p:cNvSpPr/>
          <p:nvPr/>
        </p:nvSpPr>
        <p:spPr>
          <a:xfrm rot="16200000">
            <a:off x="7047085" y="1262197"/>
            <a:ext cx="201440" cy="190865"/>
          </a:xfrm>
          <a:prstGeom prst="hexagon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400" dirty="0" smtClean="0"/>
              <a:t>16</a:t>
            </a:r>
            <a:endParaRPr lang="cs-CZ" sz="400" dirty="0"/>
          </a:p>
        </p:txBody>
      </p:sp>
      <p:sp>
        <p:nvSpPr>
          <p:cNvPr id="187" name="Šestiúhelník 186"/>
          <p:cNvSpPr/>
          <p:nvPr/>
        </p:nvSpPr>
        <p:spPr>
          <a:xfrm rot="16200000">
            <a:off x="8192273" y="1432647"/>
            <a:ext cx="201440" cy="190865"/>
          </a:xfrm>
          <a:prstGeom prst="hexagon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400" dirty="0" smtClean="0"/>
              <a:t>28</a:t>
            </a:r>
            <a:endParaRPr lang="cs-CZ" sz="400" dirty="0"/>
          </a:p>
        </p:txBody>
      </p:sp>
      <p:sp>
        <p:nvSpPr>
          <p:cNvPr id="188" name="Šestiúhelník 187"/>
          <p:cNvSpPr/>
          <p:nvPr/>
        </p:nvSpPr>
        <p:spPr>
          <a:xfrm rot="16200000">
            <a:off x="7984057" y="1432647"/>
            <a:ext cx="201440" cy="190865"/>
          </a:xfrm>
          <a:prstGeom prst="hexagon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400" dirty="0" smtClean="0"/>
              <a:t>27</a:t>
            </a:r>
            <a:endParaRPr lang="cs-CZ" sz="400" dirty="0"/>
          </a:p>
        </p:txBody>
      </p:sp>
      <p:sp>
        <p:nvSpPr>
          <p:cNvPr id="189" name="Šestiúhelník 188"/>
          <p:cNvSpPr/>
          <p:nvPr/>
        </p:nvSpPr>
        <p:spPr>
          <a:xfrm rot="16200000">
            <a:off x="7775841" y="1432647"/>
            <a:ext cx="201440" cy="190865"/>
          </a:xfrm>
          <a:prstGeom prst="hexagon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400" dirty="0" smtClean="0"/>
              <a:t>26</a:t>
            </a:r>
            <a:endParaRPr lang="cs-CZ" sz="400" dirty="0"/>
          </a:p>
        </p:txBody>
      </p:sp>
      <p:sp>
        <p:nvSpPr>
          <p:cNvPr id="190" name="Šestiúhelník 189"/>
          <p:cNvSpPr/>
          <p:nvPr/>
        </p:nvSpPr>
        <p:spPr>
          <a:xfrm rot="16200000">
            <a:off x="7567625" y="1432647"/>
            <a:ext cx="201440" cy="190865"/>
          </a:xfrm>
          <a:prstGeom prst="hexagon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400" dirty="0" smtClean="0"/>
              <a:t>25</a:t>
            </a:r>
            <a:endParaRPr lang="cs-CZ" sz="400" dirty="0"/>
          </a:p>
        </p:txBody>
      </p:sp>
      <p:sp>
        <p:nvSpPr>
          <p:cNvPr id="191" name="Šestiúhelník 190"/>
          <p:cNvSpPr/>
          <p:nvPr/>
        </p:nvSpPr>
        <p:spPr>
          <a:xfrm rot="16200000">
            <a:off x="7359409" y="1432647"/>
            <a:ext cx="201440" cy="190865"/>
          </a:xfrm>
          <a:prstGeom prst="hexagon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400" dirty="0" smtClean="0"/>
              <a:t>24</a:t>
            </a:r>
            <a:endParaRPr lang="cs-CZ" sz="400" dirty="0"/>
          </a:p>
        </p:txBody>
      </p:sp>
      <p:sp>
        <p:nvSpPr>
          <p:cNvPr id="192" name="Šestiúhelník 191"/>
          <p:cNvSpPr/>
          <p:nvPr/>
        </p:nvSpPr>
        <p:spPr>
          <a:xfrm rot="16200000">
            <a:off x="7151193" y="1432647"/>
            <a:ext cx="201440" cy="190865"/>
          </a:xfrm>
          <a:prstGeom prst="hexagon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400" dirty="0" smtClean="0"/>
              <a:t>23</a:t>
            </a:r>
            <a:endParaRPr lang="cs-CZ" sz="400" dirty="0"/>
          </a:p>
        </p:txBody>
      </p:sp>
      <p:sp>
        <p:nvSpPr>
          <p:cNvPr id="193" name="Šestiúhelník 192"/>
          <p:cNvSpPr/>
          <p:nvPr/>
        </p:nvSpPr>
        <p:spPr>
          <a:xfrm rot="16200000">
            <a:off x="6942977" y="1432647"/>
            <a:ext cx="201440" cy="190865"/>
          </a:xfrm>
          <a:prstGeom prst="hexagon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400" dirty="0" smtClean="0"/>
              <a:t>22</a:t>
            </a:r>
            <a:endParaRPr lang="cs-CZ" sz="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6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99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7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9900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7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9900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8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1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9900"/>
                                      </p:to>
                                    </p:animClr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1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9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9900"/>
                                      </p:to>
                                    </p:animClr>
                                    <p:set>
                                      <p:cBhvr>
                                        <p:cTn id="7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9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  <p:set>
                                      <p:cBhvr>
                                        <p:cTn id="7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0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9900"/>
                                      </p:to>
                                    </p:animClr>
                                    <p:set>
                                      <p:cBhvr>
                                        <p:cTn id="8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0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  <p:set>
                                      <p:cBhvr>
                                        <p:cTn id="9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5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1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  <p:set>
                                      <p:cBhvr>
                                        <p:cTn id="9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4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1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9900"/>
                                      </p:to>
                                    </p:animClr>
                                    <p:set>
                                      <p:cBhvr>
                                        <p:cTn id="10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4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1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  <p:set>
                                      <p:cBhvr>
                                        <p:cTn id="11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3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1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9900"/>
                                      </p:to>
                                    </p:animClr>
                                    <p:set>
                                      <p:cBhvr>
                                        <p:cTn id="11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3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1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  <p:set>
                                      <p:cBhvr>
                                        <p:cTn id="12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2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1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9900"/>
                                      </p:to>
                                    </p:animClr>
                                    <p:set>
                                      <p:cBhvr>
                                        <p:cTn id="13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2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1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0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  <p:set>
                                      <p:cBhvr>
                                        <p:cTn id="14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0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1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9900"/>
                                      </p:to>
                                    </p:animClr>
                                    <p:set>
                                      <p:cBhvr>
                                        <p:cTn id="14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0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1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>
                      <p:stCondLst>
                        <p:cond delay="0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  <p:set>
                                      <p:cBhvr>
                                        <p:cTn id="15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9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1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0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9900"/>
                                      </p:to>
                                    </p:animClr>
                                    <p:set>
                                      <p:cBhvr>
                                        <p:cTn id="16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9"/>
                  </p:tgtEl>
                </p:cond>
              </p:nextCondLst>
            </p:seq>
            <p:seq concurrent="1" nextAc="seek">
              <p:cTn id="163" restart="whenNotActive" fill="hold" evtFilter="cancelBubble" nodeType="interactiveSeq">
                <p:stCondLst>
                  <p:cond evt="onClick" delay="0">
                    <p:tgtEl>
                      <p:spTgt spid="1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4" fill="hold">
                      <p:stCondLst>
                        <p:cond delay="0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  <p:set>
                                      <p:cBhvr>
                                        <p:cTn id="16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8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1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7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9900"/>
                                      </p:to>
                                    </p:animClr>
                                    <p:set>
                                      <p:cBhvr>
                                        <p:cTn id="17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8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1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  <p:set>
                                      <p:cBhvr>
                                        <p:cTn id="18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7"/>
                  </p:tgtEl>
                </p:cond>
              </p:nextCondLst>
            </p:seq>
            <p:seq concurrent="1" nextAc="seek">
              <p:cTn id="184" restart="whenNotActive" fill="hold" evtFilter="cancelBubble" nodeType="interactiveSeq">
                <p:stCondLst>
                  <p:cond evt="onClick" delay="0">
                    <p:tgtEl>
                      <p:spTgt spid="1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5" fill="hold">
                      <p:stCondLst>
                        <p:cond delay="0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9900"/>
                                      </p:to>
                                    </p:animClr>
                                    <p:set>
                                      <p:cBhvr>
                                        <p:cTn id="18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7"/>
                  </p:tgtEl>
                </p:cond>
              </p:nextCondLst>
            </p:seq>
            <p:seq concurrent="1" nextAc="seek">
              <p:cTn id="191" restart="whenNotActive" fill="hold" evtFilter="cancelBubble" nodeType="interactiveSeq">
                <p:stCondLst>
                  <p:cond evt="onClick" delay="0">
                    <p:tgtEl>
                      <p:spTgt spid="1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2" fill="hold">
                      <p:stCondLst>
                        <p:cond delay="0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9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  <p:set>
                                      <p:cBhvr>
                                        <p:cTn id="19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6"/>
                  </p:tgtEl>
                </p:cond>
              </p:nextCondLst>
            </p:seq>
            <p:seq concurrent="1" nextAc="seek">
              <p:cTn id="198" restart="whenNotActive" fill="hold" evtFilter="cancelBubble" nodeType="interactiveSeq">
                <p:stCondLst>
                  <p:cond evt="onClick" delay="0">
                    <p:tgtEl>
                      <p:spTgt spid="1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9" fill="hold">
                      <p:stCondLst>
                        <p:cond delay="0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9900"/>
                                      </p:to>
                                    </p:animClr>
                                    <p:set>
                                      <p:cBhvr>
                                        <p:cTn id="20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6"/>
                  </p:tgtEl>
                </p:cond>
              </p:nextCondLst>
            </p:seq>
            <p:seq concurrent="1" nextAc="seek">
              <p:cTn id="205" restart="whenNotActive" fill="hold" evtFilter="cancelBubble" nodeType="interactiveSeq">
                <p:stCondLst>
                  <p:cond evt="onClick" delay="0">
                    <p:tgtEl>
                      <p:spTgt spid="1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6" fill="hold">
                      <p:stCondLst>
                        <p:cond delay="0"/>
                      </p:stCondLst>
                      <p:childTnLst>
                        <p:par>
                          <p:cTn id="207" fill="hold">
                            <p:stCondLst>
                              <p:cond delay="0"/>
                            </p:stCondLst>
                            <p:childTnLst>
                              <p:par>
                                <p:cTn id="20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9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  <p:set>
                                      <p:cBhvr>
                                        <p:cTn id="210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6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1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>
                      <p:stCondLst>
                        <p:cond delay="0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9900"/>
                                      </p:to>
                                    </p:animClr>
                                    <p:set>
                                      <p:cBhvr>
                                        <p:cTn id="217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6"/>
                  </p:tgtEl>
                </p:cond>
              </p:nextCondLst>
            </p:seq>
            <p:seq concurrent="1" nextAc="seek">
              <p:cTn id="219" restart="whenNotActive" fill="hold" evtFilter="cancelBubble" nodeType="interactiveSeq">
                <p:stCondLst>
                  <p:cond evt="onClick" delay="0">
                    <p:tgtEl>
                      <p:spTgt spid="1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0" fill="hold">
                      <p:stCondLst>
                        <p:cond delay="0"/>
                      </p:stCondLst>
                      <p:childTnLst>
                        <p:par>
                          <p:cTn id="221" fill="hold">
                            <p:stCondLst>
                              <p:cond delay="0"/>
                            </p:stCondLst>
                            <p:childTnLst>
                              <p:par>
                                <p:cTn id="22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  <p:set>
                                      <p:cBhvr>
                                        <p:cTn id="224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5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5"/>
                  </p:tgtEl>
                </p:cond>
              </p:nextCondLst>
            </p:seq>
            <p:seq concurrent="1" nextAc="seek">
              <p:cTn id="226" restart="whenNotActive" fill="hold" evtFilter="cancelBubble" nodeType="interactiveSeq">
                <p:stCondLst>
                  <p:cond evt="onClick" delay="0">
                    <p:tgtEl>
                      <p:spTgt spid="1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7" fill="hold">
                      <p:stCondLst>
                        <p:cond delay="0"/>
                      </p:stCondLst>
                      <p:childTnLst>
                        <p:par>
                          <p:cTn id="228" fill="hold">
                            <p:stCondLst>
                              <p:cond delay="0"/>
                            </p:stCondLst>
                            <p:childTnLst>
                              <p:par>
                                <p:cTn id="22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3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9900"/>
                                      </p:to>
                                    </p:animClr>
                                    <p:set>
                                      <p:cBhvr>
                                        <p:cTn id="23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5"/>
                  </p:tgtEl>
                </p:cond>
              </p:nextCondLst>
            </p:seq>
            <p:seq concurrent="1" nextAc="seek">
              <p:cTn id="233" restart="whenNotActive" fill="hold" evtFilter="cancelBubble" nodeType="interactiveSeq">
                <p:stCondLst>
                  <p:cond evt="onClick" delay="0">
                    <p:tgtEl>
                      <p:spTgt spid="1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4" fill="hold">
                      <p:stCondLst>
                        <p:cond delay="0"/>
                      </p:stCondLst>
                      <p:childTnLst>
                        <p:par>
                          <p:cTn id="235" fill="hold">
                            <p:stCondLst>
                              <p:cond delay="0"/>
                            </p:stCondLst>
                            <p:childTnLst>
                              <p:par>
                                <p:cTn id="23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3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  <p:set>
                                      <p:cBhvr>
                                        <p:cTn id="23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9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4"/>
                  </p:tgtEl>
                </p:cond>
              </p:nextCondLst>
            </p:seq>
            <p:seq concurrent="1" nextAc="seek">
              <p:cTn id="240" restart="whenNotActive" fill="hold" evtFilter="cancelBubble" nodeType="interactiveSeq">
                <p:stCondLst>
                  <p:cond evt="onClick" delay="0">
                    <p:tgtEl>
                      <p:spTgt spid="1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1" fill="hold">
                      <p:stCondLst>
                        <p:cond delay="0"/>
                      </p:stCondLst>
                      <p:childTnLst>
                        <p:par>
                          <p:cTn id="242" fill="hold">
                            <p:stCondLst>
                              <p:cond delay="0"/>
                            </p:stCondLst>
                            <p:childTnLst>
                              <p:par>
                                <p:cTn id="24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4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9900"/>
                                      </p:to>
                                    </p:animClr>
                                    <p:set>
                                      <p:cBhvr>
                                        <p:cTn id="245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4"/>
                  </p:tgtEl>
                </p:cond>
              </p:nextCondLst>
            </p:seq>
            <p:seq concurrent="1" nextAc="seek">
              <p:cTn id="247" restart="whenNotActive" fill="hold" evtFilter="cancelBubble" nodeType="interactiveSeq">
                <p:stCondLst>
                  <p:cond evt="onClick" delay="0">
                    <p:tgtEl>
                      <p:spTgt spid="1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8" fill="hold">
                      <p:stCondLst>
                        <p:cond delay="0"/>
                      </p:stCondLst>
                      <p:childTnLst>
                        <p:par>
                          <p:cTn id="249" fill="hold">
                            <p:stCondLst>
                              <p:cond delay="0"/>
                            </p:stCondLst>
                            <p:childTnLst>
                              <p:par>
                                <p:cTn id="25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  <p:set>
                                      <p:cBhvr>
                                        <p:cTn id="25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3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"/>
                  </p:tgtEl>
                </p:cond>
              </p:nextCondLst>
            </p:seq>
            <p:seq concurrent="1" nextAc="seek">
              <p:cTn id="254" restart="whenNotActive" fill="hold" evtFilter="cancelBubble" nodeType="interactiveSeq">
                <p:stCondLst>
                  <p:cond evt="onClick" delay="0">
                    <p:tgtEl>
                      <p:spTgt spid="1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5" fill="hold">
                      <p:stCondLst>
                        <p:cond delay="0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9900"/>
                                      </p:to>
                                    </p:animClr>
                                    <p:set>
                                      <p:cBhvr>
                                        <p:cTn id="259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3"/>
                  </p:tgtEl>
                </p:cond>
              </p:nextCondLst>
            </p:seq>
            <p:seq concurrent="1" nextAc="seek">
              <p:cTn id="261" restart="whenNotActive" fill="hold" evtFilter="cancelBubble" nodeType="interactiveSeq">
                <p:stCondLst>
                  <p:cond evt="onClick" delay="0">
                    <p:tgtEl>
                      <p:spTgt spid="1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2" fill="hold">
                      <p:stCondLst>
                        <p:cond delay="0"/>
                      </p:stCondLst>
                      <p:childTnLst>
                        <p:par>
                          <p:cTn id="263" fill="hold">
                            <p:stCondLst>
                              <p:cond delay="0"/>
                            </p:stCondLst>
                            <p:childTnLst>
                              <p:par>
                                <p:cTn id="26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  <p:set>
                                      <p:cBhvr>
                                        <p:cTn id="26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2"/>
                  </p:tgtEl>
                </p:cond>
              </p:nextCondLst>
            </p:seq>
            <p:seq concurrent="1" nextAc="seek">
              <p:cTn id="268" restart="whenNotActive" fill="hold" evtFilter="cancelBubble" nodeType="interactiveSeq">
                <p:stCondLst>
                  <p:cond evt="onClick" delay="0">
                    <p:tgtEl>
                      <p:spTgt spid="1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9" fill="hold">
                      <p:stCondLst>
                        <p:cond delay="0"/>
                      </p:stCondLst>
                      <p:childTnLst>
                        <p:par>
                          <p:cTn id="270" fill="hold">
                            <p:stCondLst>
                              <p:cond delay="0"/>
                            </p:stCondLst>
                            <p:childTnLst>
                              <p:par>
                                <p:cTn id="27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9900"/>
                                      </p:to>
                                    </p:animClr>
                                    <p:set>
                                      <p:cBhvr>
                                        <p:cTn id="27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2"/>
                  </p:tgtEl>
                </p:cond>
              </p:nextCondLst>
            </p:seq>
            <p:seq concurrent="1" nextAc="seek">
              <p:cTn id="275" restart="whenNotActive" fill="hold" evtFilter="cancelBubble" nodeType="interactiveSeq">
                <p:stCondLst>
                  <p:cond evt="onClick" delay="0">
                    <p:tgtEl>
                      <p:spTgt spid="1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6" fill="hold">
                      <p:stCondLst>
                        <p:cond delay="0"/>
                      </p:stCondLst>
                      <p:childTnLst>
                        <p:par>
                          <p:cTn id="277" fill="hold">
                            <p:stCondLst>
                              <p:cond delay="0"/>
                            </p:stCondLst>
                            <p:childTnLst>
                              <p:par>
                                <p:cTn id="27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  <p:set>
                                      <p:cBhvr>
                                        <p:cTn id="28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1"/>
                  </p:tgtEl>
                </p:cond>
              </p:nextCondLst>
            </p:seq>
            <p:seq concurrent="1" nextAc="seek">
              <p:cTn id="282" restart="whenNotActive" fill="hold" evtFilter="cancelBubble" nodeType="interactiveSeq">
                <p:stCondLst>
                  <p:cond evt="onClick" delay="0">
                    <p:tgtEl>
                      <p:spTgt spid="1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3" fill="hold">
                      <p:stCondLst>
                        <p:cond delay="0"/>
                      </p:stCondLst>
                      <p:childTnLst>
                        <p:par>
                          <p:cTn id="284" fill="hold">
                            <p:stCondLst>
                              <p:cond delay="0"/>
                            </p:stCondLst>
                            <p:childTnLst>
                              <p:par>
                                <p:cTn id="28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8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9900"/>
                                      </p:to>
                                    </p:animClr>
                                    <p:set>
                                      <p:cBhvr>
                                        <p:cTn id="28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1"/>
                  </p:tgtEl>
                </p:cond>
              </p:nextCondLst>
            </p:seq>
            <p:seq concurrent="1" nextAc="seek">
              <p:cTn id="289" restart="whenNotActive" fill="hold" evtFilter="cancelBubble" nodeType="interactiveSeq">
                <p:stCondLst>
                  <p:cond evt="onClick" delay="0">
                    <p:tgtEl>
                      <p:spTgt spid="1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0" fill="hold">
                      <p:stCondLst>
                        <p:cond delay="0"/>
                      </p:stCondLst>
                      <p:childTnLst>
                        <p:par>
                          <p:cTn id="291" fill="hold">
                            <p:stCondLst>
                              <p:cond delay="0"/>
                            </p:stCondLst>
                            <p:childTnLst>
                              <p:par>
                                <p:cTn id="29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93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  <p:set>
                                      <p:cBhvr>
                                        <p:cTn id="294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5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3"/>
                  </p:tgtEl>
                </p:cond>
              </p:nextCondLst>
            </p:seq>
            <p:seq concurrent="1" nextAc="seek">
              <p:cTn id="296" restart="whenNotActive" fill="hold" evtFilter="cancelBubble" nodeType="interactiveSeq">
                <p:stCondLst>
                  <p:cond evt="onClick" delay="0">
                    <p:tgtEl>
                      <p:spTgt spid="1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7" fill="hold">
                      <p:stCondLst>
                        <p:cond delay="0"/>
                      </p:stCondLst>
                      <p:childTnLst>
                        <p:par>
                          <p:cTn id="298" fill="hold">
                            <p:stCondLst>
                              <p:cond delay="0"/>
                            </p:stCondLst>
                            <p:childTnLst>
                              <p:par>
                                <p:cTn id="29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9900"/>
                                      </p:to>
                                    </p:animClr>
                                    <p:set>
                                      <p:cBhvr>
                                        <p:cTn id="301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2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3"/>
                  </p:tgtEl>
                </p:cond>
              </p:nextCondLst>
            </p:seq>
            <p:seq concurrent="1" nextAc="seek">
              <p:cTn id="303" restart="whenNotActive" fill="hold" evtFilter="cancelBubble" nodeType="interactiveSeq">
                <p:stCondLst>
                  <p:cond evt="onClick" delay="0">
                    <p:tgtEl>
                      <p:spTgt spid="1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4" fill="hold">
                      <p:stCondLst>
                        <p:cond delay="0"/>
                      </p:stCondLst>
                      <p:childTnLst>
                        <p:par>
                          <p:cTn id="305" fill="hold">
                            <p:stCondLst>
                              <p:cond delay="0"/>
                            </p:stCondLst>
                            <p:childTnLst>
                              <p:par>
                                <p:cTn id="30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7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  <p:set>
                                      <p:cBhvr>
                                        <p:cTn id="308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9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2"/>
                  </p:tgtEl>
                </p:cond>
              </p:nextCondLst>
            </p:seq>
            <p:seq concurrent="1" nextAc="seek">
              <p:cTn id="310" restart="whenNotActive" fill="hold" evtFilter="cancelBubble" nodeType="interactiveSeq">
                <p:stCondLst>
                  <p:cond evt="onClick" delay="0">
                    <p:tgtEl>
                      <p:spTgt spid="1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1" fill="hold">
                      <p:stCondLst>
                        <p:cond delay="0"/>
                      </p:stCondLst>
                      <p:childTnLst>
                        <p:par>
                          <p:cTn id="312" fill="hold">
                            <p:stCondLst>
                              <p:cond delay="0"/>
                            </p:stCondLst>
                            <p:childTnLst>
                              <p:par>
                                <p:cTn id="3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14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9900"/>
                                      </p:to>
                                    </p:animClr>
                                    <p:set>
                                      <p:cBhvr>
                                        <p:cTn id="315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2"/>
                  </p:tgtEl>
                </p:cond>
              </p:nextCondLst>
            </p:seq>
            <p:seq concurrent="1" nextAc="seek">
              <p:cTn id="317" restart="whenNotActive" fill="hold" evtFilter="cancelBubble" nodeType="interactiveSeq">
                <p:stCondLst>
                  <p:cond evt="onClick" delay="0">
                    <p:tgtEl>
                      <p:spTgt spid="1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8" fill="hold">
                      <p:stCondLst>
                        <p:cond delay="0"/>
                      </p:stCondLst>
                      <p:childTnLst>
                        <p:par>
                          <p:cTn id="319" fill="hold">
                            <p:stCondLst>
                              <p:cond delay="0"/>
                            </p:stCondLst>
                            <p:childTnLst>
                              <p:par>
                                <p:cTn id="32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1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  <p:set>
                                      <p:cBhvr>
                                        <p:cTn id="322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3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1"/>
                  </p:tgtEl>
                </p:cond>
              </p:nextCondLst>
            </p:seq>
            <p:seq concurrent="1" nextAc="seek">
              <p:cTn id="324" restart="whenNotActive" fill="hold" evtFilter="cancelBubble" nodeType="interactiveSeq">
                <p:stCondLst>
                  <p:cond evt="onClick" delay="0">
                    <p:tgtEl>
                      <p:spTgt spid="1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5" fill="hold">
                      <p:stCondLst>
                        <p:cond delay="0"/>
                      </p:stCondLst>
                      <p:childTnLst>
                        <p:par>
                          <p:cTn id="326" fill="hold">
                            <p:stCondLst>
                              <p:cond delay="0"/>
                            </p:stCondLst>
                            <p:childTnLst>
                              <p:par>
                                <p:cTn id="32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9900"/>
                                      </p:to>
                                    </p:animClr>
                                    <p:set>
                                      <p:cBhvr>
                                        <p:cTn id="329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0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1"/>
                  </p:tgtEl>
                </p:cond>
              </p:nextCondLst>
            </p:seq>
            <p:seq concurrent="1" nextAc="seek">
              <p:cTn id="331" restart="whenNotActive" fill="hold" evtFilter="cancelBubble" nodeType="interactiveSeq">
                <p:stCondLst>
                  <p:cond evt="onClick" delay="0">
                    <p:tgtEl>
                      <p:spTgt spid="1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2" fill="hold">
                      <p:stCondLst>
                        <p:cond delay="0"/>
                      </p:stCondLst>
                      <p:childTnLst>
                        <p:par>
                          <p:cTn id="333" fill="hold">
                            <p:stCondLst>
                              <p:cond delay="0"/>
                            </p:stCondLst>
                            <p:childTnLst>
                              <p:par>
                                <p:cTn id="33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35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  <p:set>
                                      <p:cBhvr>
                                        <p:cTn id="33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7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0"/>
                  </p:tgtEl>
                </p:cond>
              </p:nextCondLst>
            </p:seq>
            <p:seq concurrent="1" nextAc="seek">
              <p:cTn id="338" restart="whenNotActive" fill="hold" evtFilter="cancelBubble" nodeType="interactiveSeq">
                <p:stCondLst>
                  <p:cond evt="onClick" delay="0">
                    <p:tgtEl>
                      <p:spTgt spid="1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9" fill="hold">
                      <p:stCondLst>
                        <p:cond delay="0"/>
                      </p:stCondLst>
                      <p:childTnLst>
                        <p:par>
                          <p:cTn id="340" fill="hold">
                            <p:stCondLst>
                              <p:cond delay="0"/>
                            </p:stCondLst>
                            <p:childTnLst>
                              <p:par>
                                <p:cTn id="34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2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9900"/>
                                      </p:to>
                                    </p:animClr>
                                    <p:set>
                                      <p:cBhvr>
                                        <p:cTn id="343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4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0"/>
                  </p:tgtEl>
                </p:cond>
              </p:nextCondLst>
            </p:seq>
            <p:seq concurrent="1" nextAc="seek">
              <p:cTn id="345" restart="whenNotActive" fill="hold" evtFilter="cancelBubble" nodeType="interactiveSeq">
                <p:stCondLst>
                  <p:cond evt="onClick" delay="0">
                    <p:tgtEl>
                      <p:spTgt spid="1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6" fill="hold">
                      <p:stCondLst>
                        <p:cond delay="0"/>
                      </p:stCondLst>
                      <p:childTnLst>
                        <p:par>
                          <p:cTn id="347" fill="hold">
                            <p:stCondLst>
                              <p:cond delay="0"/>
                            </p:stCondLst>
                            <p:childTnLst>
                              <p:par>
                                <p:cTn id="34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9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  <p:set>
                                      <p:cBhvr>
                                        <p:cTn id="350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9"/>
                  </p:tgtEl>
                </p:cond>
              </p:nextCondLst>
            </p:seq>
            <p:seq concurrent="1" nextAc="seek">
              <p:cTn id="352" restart="whenNotActive" fill="hold" evtFilter="cancelBubble" nodeType="interactiveSeq">
                <p:stCondLst>
                  <p:cond evt="onClick" delay="0">
                    <p:tgtEl>
                      <p:spTgt spid="1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3" fill="hold">
                      <p:stCondLst>
                        <p:cond delay="0"/>
                      </p:stCondLst>
                      <p:childTnLst>
                        <p:par>
                          <p:cTn id="354" fill="hold">
                            <p:stCondLst>
                              <p:cond delay="0"/>
                            </p:stCondLst>
                            <p:childTnLst>
                              <p:par>
                                <p:cTn id="35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5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9900"/>
                                      </p:to>
                                    </p:animClr>
                                    <p:set>
                                      <p:cBhvr>
                                        <p:cTn id="357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8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9"/>
                  </p:tgtEl>
                </p:cond>
              </p:nextCondLst>
            </p:seq>
            <p:seq concurrent="1" nextAc="seek">
              <p:cTn id="359" restart="whenNotActive" fill="hold" evtFilter="cancelBubble" nodeType="interactiveSeq">
                <p:stCondLst>
                  <p:cond evt="onClick" delay="0">
                    <p:tgtEl>
                      <p:spTgt spid="1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0" fill="hold">
                      <p:stCondLst>
                        <p:cond delay="0"/>
                      </p:stCondLst>
                      <p:childTnLst>
                        <p:par>
                          <p:cTn id="361" fill="hold">
                            <p:stCondLst>
                              <p:cond delay="0"/>
                            </p:stCondLst>
                            <p:childTnLst>
                              <p:par>
                                <p:cTn id="3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63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  <p:set>
                                      <p:cBhvr>
                                        <p:cTn id="364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5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8"/>
                  </p:tgtEl>
                </p:cond>
              </p:nextCondLst>
            </p:seq>
            <p:seq concurrent="1" nextAc="seek">
              <p:cTn id="366" restart="whenNotActive" fill="hold" evtFilter="cancelBubble" nodeType="interactiveSeq">
                <p:stCondLst>
                  <p:cond evt="onClick" delay="0">
                    <p:tgtEl>
                      <p:spTgt spid="1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7" fill="hold">
                      <p:stCondLst>
                        <p:cond delay="0"/>
                      </p:stCondLst>
                      <p:childTnLst>
                        <p:par>
                          <p:cTn id="368" fill="hold">
                            <p:stCondLst>
                              <p:cond delay="0"/>
                            </p:stCondLst>
                            <p:childTnLst>
                              <p:par>
                                <p:cTn id="3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7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9900"/>
                                      </p:to>
                                    </p:animClr>
                                    <p:set>
                                      <p:cBhvr>
                                        <p:cTn id="37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2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8"/>
                  </p:tgtEl>
                </p:cond>
              </p:nextCondLst>
            </p:seq>
            <p:seq concurrent="1" nextAc="seek">
              <p:cTn id="373" restart="whenNotActive" fill="hold" evtFilter="cancelBubble" nodeType="interactiveSeq">
                <p:stCondLst>
                  <p:cond evt="onClick" delay="0">
                    <p:tgtEl>
                      <p:spTgt spid="1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4" fill="hold">
                      <p:stCondLst>
                        <p:cond delay="0"/>
                      </p:stCondLst>
                      <p:childTnLst>
                        <p:par>
                          <p:cTn id="375" fill="hold">
                            <p:stCondLst>
                              <p:cond delay="0"/>
                            </p:stCondLst>
                            <p:childTnLst>
                              <p:par>
                                <p:cTn id="37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77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  <p:set>
                                      <p:cBhvr>
                                        <p:cTn id="37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9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7"/>
                  </p:tgtEl>
                </p:cond>
              </p:nextCondLst>
            </p:seq>
            <p:seq concurrent="1" nextAc="seek">
              <p:cTn id="380" restart="whenNotActive" fill="hold" evtFilter="cancelBubble" nodeType="interactiveSeq">
                <p:stCondLst>
                  <p:cond evt="onClick" delay="0">
                    <p:tgtEl>
                      <p:spTgt spid="1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1" fill="hold">
                      <p:stCondLst>
                        <p:cond delay="0"/>
                      </p:stCondLst>
                      <p:childTnLst>
                        <p:par>
                          <p:cTn id="382" fill="hold">
                            <p:stCondLst>
                              <p:cond delay="0"/>
                            </p:stCondLst>
                            <p:childTnLst>
                              <p:par>
                                <p:cTn id="38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84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9900"/>
                                      </p:to>
                                    </p:animClr>
                                    <p:set>
                                      <p:cBhvr>
                                        <p:cTn id="385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7"/>
                  </p:tgtEl>
                </p:cond>
              </p:nextCondLst>
            </p:seq>
            <p:seq concurrent="1" nextAc="seek">
              <p:cTn id="387" restart="whenNotActive" fill="hold" evtFilter="cancelBubble" nodeType="interactiveSeq">
                <p:stCondLst>
                  <p:cond evt="onClick" delay="0">
                    <p:tgtEl>
                      <p:spTgt spid="1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8" fill="hold">
                      <p:stCondLst>
                        <p:cond delay="0"/>
                      </p:stCondLst>
                      <p:childTnLst>
                        <p:par>
                          <p:cTn id="389" fill="hold">
                            <p:stCondLst>
                              <p:cond delay="0"/>
                            </p:stCondLst>
                            <p:childTnLst>
                              <p:par>
                                <p:cTn id="39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9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9900"/>
                                      </p:to>
                                    </p:animClr>
                                    <p:set>
                                      <p:cBhvr>
                                        <p:cTn id="39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5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ik_graf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032000" y="2348880"/>
            <a:ext cx="1080000" cy="1080000"/>
          </a:xfrm>
          <a:prstGeom prst="rect">
            <a:avLst/>
          </a:prstGeom>
        </p:spPr>
      </p:pic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800100" y="273050"/>
            <a:ext cx="7543800" cy="1143000"/>
          </a:xfrm>
        </p:spPr>
        <p:txBody>
          <a:bodyPr/>
          <a:lstStyle/>
          <a:p>
            <a:pPr algn="ctr"/>
            <a:r>
              <a:rPr lang="cs-CZ" sz="4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OTÁZKY</a:t>
            </a:r>
            <a:endParaRPr lang="cs-CZ" sz="4400" dirty="0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quarter" idx="1"/>
          </p:nvPr>
        </p:nvSpPr>
        <p:spPr>
          <a:xfrm>
            <a:off x="2743200" y="1569720"/>
            <a:ext cx="3657600" cy="658368"/>
          </a:xfrm>
        </p:spPr>
        <p:txBody>
          <a:bodyPr/>
          <a:lstStyle/>
          <a:p>
            <a:r>
              <a:rPr lang="cs-CZ" sz="1900" dirty="0" smtClean="0"/>
              <a:t>1. K čemu slouží tahle ikona?</a:t>
            </a:r>
            <a:endParaRPr lang="cs-CZ" sz="19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915816" y="3789040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A) k vložení tabulky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915816" y="4365104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B</a:t>
            </a:r>
            <a:r>
              <a:rPr lang="cs-CZ" b="1" dirty="0" smtClean="0"/>
              <a:t>) k vložení grafu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915816" y="4941168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C</a:t>
            </a:r>
            <a:r>
              <a:rPr lang="cs-CZ" b="1" dirty="0" smtClean="0"/>
              <a:t>) k vložení obrázku ze souboru</a:t>
            </a:r>
            <a:endParaRPr lang="cs-CZ" b="1" dirty="0"/>
          </a:p>
        </p:txBody>
      </p:sp>
      <p:sp>
        <p:nvSpPr>
          <p:cNvPr id="17" name="Elipsa 16">
            <a:hlinkClick r:id="rId3" action="ppaction://hlinksldjump"/>
          </p:cNvPr>
          <p:cNvSpPr/>
          <p:nvPr/>
        </p:nvSpPr>
        <p:spPr>
          <a:xfrm>
            <a:off x="8172400" y="5733256"/>
            <a:ext cx="576064" cy="504056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800100" y="273050"/>
            <a:ext cx="7543800" cy="1143000"/>
          </a:xfrm>
        </p:spPr>
        <p:txBody>
          <a:bodyPr/>
          <a:lstStyle/>
          <a:p>
            <a:pPr algn="ctr"/>
            <a:r>
              <a:rPr lang="cs-CZ" sz="4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OTÁZKY</a:t>
            </a:r>
            <a:endParaRPr lang="cs-CZ" sz="4400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3"/>
          </p:nvPr>
        </p:nvSpPr>
        <p:spPr>
          <a:xfrm>
            <a:off x="2743200" y="1569720"/>
            <a:ext cx="3657600" cy="658368"/>
          </a:xfrm>
        </p:spPr>
        <p:txBody>
          <a:bodyPr/>
          <a:lstStyle/>
          <a:p>
            <a:r>
              <a:rPr lang="cs-CZ" sz="1800" dirty="0" smtClean="0"/>
              <a:t>2. K čemu slouží tahle ikona?</a:t>
            </a:r>
            <a:endParaRPr lang="cs-CZ" sz="1800" dirty="0"/>
          </a:p>
        </p:txBody>
      </p:sp>
      <p:sp>
        <p:nvSpPr>
          <p:cNvPr id="17" name="Elipsa 16">
            <a:hlinkClick r:id="rId2" action="ppaction://hlinksldjump"/>
          </p:cNvPr>
          <p:cNvSpPr/>
          <p:nvPr/>
        </p:nvSpPr>
        <p:spPr>
          <a:xfrm>
            <a:off x="8172400" y="5733256"/>
            <a:ext cx="576064" cy="504056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8" name="Obrázek 17" descr="ik_tvary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050000" y="2421009"/>
            <a:ext cx="1044000" cy="1016525"/>
          </a:xfrm>
          <a:prstGeom prst="rect">
            <a:avLst/>
          </a:prstGeom>
        </p:spPr>
      </p:pic>
      <p:sp>
        <p:nvSpPr>
          <p:cNvPr id="19" name="TextovéPole 18"/>
          <p:cNvSpPr txBox="1"/>
          <p:nvPr/>
        </p:nvSpPr>
        <p:spPr>
          <a:xfrm>
            <a:off x="2915816" y="3861048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A) k vložení tvaru</a:t>
            </a:r>
            <a:endParaRPr lang="cs-CZ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915816" y="4427820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B</a:t>
            </a:r>
            <a:r>
              <a:rPr lang="cs-CZ" b="1" dirty="0" smtClean="0"/>
              <a:t>) obrázek </a:t>
            </a:r>
            <a:r>
              <a:rPr lang="cs-CZ" b="1" dirty="0" err="1" smtClean="0"/>
              <a:t>Smart</a:t>
            </a:r>
            <a:r>
              <a:rPr lang="cs-CZ" b="1" dirty="0" smtClean="0"/>
              <a:t> </a:t>
            </a:r>
            <a:r>
              <a:rPr lang="cs-CZ" b="1" dirty="0" err="1" smtClean="0"/>
              <a:t>Art</a:t>
            </a:r>
            <a:endParaRPr lang="cs-CZ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915816" y="5003884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C</a:t>
            </a:r>
            <a:r>
              <a:rPr lang="cs-CZ" b="1" dirty="0" smtClean="0"/>
              <a:t>) k vložení Klip </a:t>
            </a:r>
            <a:r>
              <a:rPr lang="cs-CZ" b="1" dirty="0" err="1" smtClean="0"/>
              <a:t>Artu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800100" y="273050"/>
            <a:ext cx="7543800" cy="1143000"/>
          </a:xfrm>
        </p:spPr>
        <p:txBody>
          <a:bodyPr/>
          <a:lstStyle/>
          <a:p>
            <a:pPr algn="ctr"/>
            <a:r>
              <a:rPr lang="cs-CZ" sz="4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OTÁZKY</a:t>
            </a:r>
            <a:endParaRPr lang="cs-CZ" sz="4400" dirty="0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quarter" idx="1"/>
          </p:nvPr>
        </p:nvSpPr>
        <p:spPr>
          <a:xfrm>
            <a:off x="2743200" y="1569720"/>
            <a:ext cx="3657600" cy="658368"/>
          </a:xfrm>
        </p:spPr>
        <p:txBody>
          <a:bodyPr/>
          <a:lstStyle/>
          <a:p>
            <a:r>
              <a:rPr lang="cs-CZ" sz="1900" dirty="0" smtClean="0"/>
              <a:t>3. K čemu slouží tahle ikona?</a:t>
            </a:r>
            <a:endParaRPr lang="cs-CZ" sz="19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915816" y="3789040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A) k vložení tabulky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915816" y="4365104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B</a:t>
            </a:r>
            <a:r>
              <a:rPr lang="cs-CZ" b="1" dirty="0" smtClean="0"/>
              <a:t>) k vložení grafu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915816" y="4941168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C</a:t>
            </a:r>
            <a:r>
              <a:rPr lang="cs-CZ" b="1" dirty="0" smtClean="0"/>
              <a:t>) k vložení obrázku ze souboru</a:t>
            </a:r>
            <a:endParaRPr lang="cs-CZ" b="1" dirty="0"/>
          </a:p>
        </p:txBody>
      </p:sp>
      <p:sp>
        <p:nvSpPr>
          <p:cNvPr id="17" name="Elipsa 16">
            <a:hlinkClick r:id="rId2" action="ppaction://hlinksldjump"/>
          </p:cNvPr>
          <p:cNvSpPr/>
          <p:nvPr/>
        </p:nvSpPr>
        <p:spPr>
          <a:xfrm>
            <a:off x="8172400" y="5733256"/>
            <a:ext cx="576064" cy="504056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2" name="Obrázek 21" descr="ik_obrazek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084683" y="2492896"/>
            <a:ext cx="974635" cy="1080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800100" y="273050"/>
            <a:ext cx="7543800" cy="1143000"/>
          </a:xfrm>
        </p:spPr>
        <p:txBody>
          <a:bodyPr/>
          <a:lstStyle/>
          <a:p>
            <a:pPr algn="ctr"/>
            <a:r>
              <a:rPr lang="cs-CZ" sz="4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OTÁZKY</a:t>
            </a:r>
            <a:endParaRPr lang="cs-CZ" sz="4400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3"/>
          </p:nvPr>
        </p:nvSpPr>
        <p:spPr>
          <a:xfrm>
            <a:off x="2743200" y="1569720"/>
            <a:ext cx="3657600" cy="658368"/>
          </a:xfrm>
        </p:spPr>
        <p:txBody>
          <a:bodyPr/>
          <a:lstStyle/>
          <a:p>
            <a:r>
              <a:rPr lang="cs-CZ" sz="1800" dirty="0" smtClean="0"/>
              <a:t>4. K čemu slouží tahle ikona?</a:t>
            </a:r>
            <a:endParaRPr lang="cs-CZ" sz="1800" dirty="0"/>
          </a:p>
        </p:txBody>
      </p:sp>
      <p:sp>
        <p:nvSpPr>
          <p:cNvPr id="17" name="Elipsa 16">
            <a:hlinkClick r:id="rId2" action="ppaction://hlinksldjump"/>
          </p:cNvPr>
          <p:cNvSpPr/>
          <p:nvPr/>
        </p:nvSpPr>
        <p:spPr>
          <a:xfrm>
            <a:off x="8172400" y="5733256"/>
            <a:ext cx="576064" cy="504056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2915816" y="3861048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A) k vložení tvaru</a:t>
            </a:r>
            <a:endParaRPr lang="cs-CZ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915816" y="4427820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B</a:t>
            </a:r>
            <a:r>
              <a:rPr lang="cs-CZ" b="1" dirty="0" smtClean="0"/>
              <a:t>) obrázek </a:t>
            </a:r>
            <a:r>
              <a:rPr lang="cs-CZ" b="1" dirty="0" err="1" smtClean="0"/>
              <a:t>Smart</a:t>
            </a:r>
            <a:r>
              <a:rPr lang="cs-CZ" b="1" dirty="0" smtClean="0"/>
              <a:t> </a:t>
            </a:r>
            <a:r>
              <a:rPr lang="cs-CZ" b="1" dirty="0" err="1" smtClean="0"/>
              <a:t>Art</a:t>
            </a:r>
            <a:endParaRPr lang="cs-CZ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915816" y="5003884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C</a:t>
            </a:r>
            <a:r>
              <a:rPr lang="cs-CZ" b="1" dirty="0" smtClean="0"/>
              <a:t>) k vložení Klip </a:t>
            </a:r>
            <a:r>
              <a:rPr lang="cs-CZ" b="1" dirty="0" err="1" smtClean="0"/>
              <a:t>Artu</a:t>
            </a:r>
            <a:endParaRPr lang="cs-CZ" b="1" dirty="0"/>
          </a:p>
        </p:txBody>
      </p:sp>
      <p:pic>
        <p:nvPicPr>
          <p:cNvPr id="23" name="Obrázek 22" descr="ik_smartart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018910" y="2565008"/>
            <a:ext cx="1106180" cy="936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800100" y="273050"/>
            <a:ext cx="7543800" cy="1143000"/>
          </a:xfrm>
        </p:spPr>
        <p:txBody>
          <a:bodyPr/>
          <a:lstStyle/>
          <a:p>
            <a:pPr algn="ctr"/>
            <a:r>
              <a:rPr lang="cs-CZ" sz="4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OTÁZKY</a:t>
            </a:r>
            <a:endParaRPr lang="cs-CZ" sz="4400" dirty="0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quarter" idx="1"/>
          </p:nvPr>
        </p:nvSpPr>
        <p:spPr>
          <a:xfrm>
            <a:off x="2743200" y="1569720"/>
            <a:ext cx="3657600" cy="658368"/>
          </a:xfrm>
        </p:spPr>
        <p:txBody>
          <a:bodyPr/>
          <a:lstStyle/>
          <a:p>
            <a:r>
              <a:rPr lang="cs-CZ" sz="1900" dirty="0" smtClean="0"/>
              <a:t>5. K čemu slouží tahle ikona?</a:t>
            </a:r>
            <a:endParaRPr lang="cs-CZ" sz="19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915816" y="3789040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A) k vložení tvaru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915816" y="4365104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B</a:t>
            </a:r>
            <a:r>
              <a:rPr lang="cs-CZ" b="1" dirty="0" smtClean="0"/>
              <a:t>) vložit NOVÝ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915816" y="4941168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C</a:t>
            </a:r>
            <a:r>
              <a:rPr lang="cs-CZ" b="1" dirty="0" smtClean="0"/>
              <a:t>) k vložení obrázku ze souboru</a:t>
            </a:r>
            <a:endParaRPr lang="cs-CZ" b="1" dirty="0"/>
          </a:p>
        </p:txBody>
      </p:sp>
      <p:sp>
        <p:nvSpPr>
          <p:cNvPr id="17" name="Elipsa 16">
            <a:hlinkClick r:id="rId2" action="ppaction://hlinksldjump"/>
          </p:cNvPr>
          <p:cNvSpPr/>
          <p:nvPr/>
        </p:nvSpPr>
        <p:spPr>
          <a:xfrm>
            <a:off x="8172400" y="5733256"/>
            <a:ext cx="576064" cy="504056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4" name="Obrázek 23" descr="ik_prazdna_strank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145076" y="2564904"/>
            <a:ext cx="853848" cy="900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800100" y="273050"/>
            <a:ext cx="7543800" cy="1143000"/>
          </a:xfrm>
        </p:spPr>
        <p:txBody>
          <a:bodyPr/>
          <a:lstStyle/>
          <a:p>
            <a:pPr algn="ctr"/>
            <a:r>
              <a:rPr lang="cs-CZ" sz="4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OTÁZKY</a:t>
            </a:r>
            <a:endParaRPr lang="cs-CZ" sz="4400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3"/>
          </p:nvPr>
        </p:nvSpPr>
        <p:spPr>
          <a:xfrm>
            <a:off x="2743200" y="1569720"/>
            <a:ext cx="3657600" cy="658368"/>
          </a:xfrm>
        </p:spPr>
        <p:txBody>
          <a:bodyPr/>
          <a:lstStyle/>
          <a:p>
            <a:r>
              <a:rPr lang="cs-CZ" sz="1800" dirty="0" smtClean="0"/>
              <a:t>6. K čemu slouží tahle ikona?</a:t>
            </a:r>
            <a:endParaRPr lang="cs-CZ" sz="1800" dirty="0"/>
          </a:p>
        </p:txBody>
      </p:sp>
      <p:sp>
        <p:nvSpPr>
          <p:cNvPr id="17" name="Elipsa 16">
            <a:hlinkClick r:id="rId2" action="ppaction://hlinksldjump"/>
          </p:cNvPr>
          <p:cNvSpPr/>
          <p:nvPr/>
        </p:nvSpPr>
        <p:spPr>
          <a:xfrm>
            <a:off x="8172400" y="5733256"/>
            <a:ext cx="576064" cy="504056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2915816" y="3861048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A) hypertextový odkaz</a:t>
            </a:r>
            <a:endParaRPr lang="cs-CZ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915816" y="4427820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B</a:t>
            </a:r>
            <a:r>
              <a:rPr lang="cs-CZ" b="1" dirty="0" smtClean="0"/>
              <a:t>) obrázek </a:t>
            </a:r>
            <a:r>
              <a:rPr lang="cs-CZ" b="1" dirty="0" err="1" smtClean="0"/>
              <a:t>Smart</a:t>
            </a:r>
            <a:r>
              <a:rPr lang="cs-CZ" b="1" dirty="0" smtClean="0"/>
              <a:t> </a:t>
            </a:r>
            <a:r>
              <a:rPr lang="cs-CZ" b="1" dirty="0" err="1" smtClean="0"/>
              <a:t>Art</a:t>
            </a:r>
            <a:endParaRPr lang="cs-CZ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915816" y="5003884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C</a:t>
            </a:r>
            <a:r>
              <a:rPr lang="cs-CZ" b="1" dirty="0" smtClean="0"/>
              <a:t>) k vložení Klip </a:t>
            </a:r>
            <a:r>
              <a:rPr lang="cs-CZ" b="1" dirty="0" err="1" smtClean="0"/>
              <a:t>Artu</a:t>
            </a:r>
            <a:endParaRPr lang="cs-CZ" b="1" dirty="0"/>
          </a:p>
        </p:txBody>
      </p:sp>
      <p:pic>
        <p:nvPicPr>
          <p:cNvPr id="18" name="Obrázek 17" descr="ik_hyperodkaz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110750" y="2564904"/>
            <a:ext cx="922500" cy="900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800100" y="273050"/>
            <a:ext cx="7543800" cy="1143000"/>
          </a:xfrm>
        </p:spPr>
        <p:txBody>
          <a:bodyPr/>
          <a:lstStyle/>
          <a:p>
            <a:pPr algn="ctr"/>
            <a:r>
              <a:rPr lang="cs-CZ" sz="4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OTÁZKY</a:t>
            </a:r>
            <a:endParaRPr lang="cs-CZ" sz="4400" dirty="0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quarter" idx="1"/>
          </p:nvPr>
        </p:nvSpPr>
        <p:spPr>
          <a:xfrm>
            <a:off x="2743200" y="1569720"/>
            <a:ext cx="3657600" cy="658368"/>
          </a:xfrm>
        </p:spPr>
        <p:txBody>
          <a:bodyPr/>
          <a:lstStyle/>
          <a:p>
            <a:r>
              <a:rPr lang="cs-CZ" sz="1900" dirty="0" smtClean="0"/>
              <a:t>7. K čemu slouží tahle ikona?</a:t>
            </a:r>
            <a:endParaRPr lang="cs-CZ" sz="19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915816" y="3789040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A) k vložení tvaru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915816" y="4365104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B</a:t>
            </a:r>
            <a:r>
              <a:rPr lang="cs-CZ" b="1" dirty="0" smtClean="0"/>
              <a:t>) vložit NOVÝ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915816" y="4941168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C</a:t>
            </a:r>
            <a:r>
              <a:rPr lang="cs-CZ" b="1" dirty="0" smtClean="0"/>
              <a:t>) konec stránky</a:t>
            </a:r>
            <a:endParaRPr lang="cs-CZ" b="1" dirty="0"/>
          </a:p>
        </p:txBody>
      </p:sp>
      <p:sp>
        <p:nvSpPr>
          <p:cNvPr id="17" name="Elipsa 16">
            <a:hlinkClick r:id="rId2" action="ppaction://hlinksldjump"/>
          </p:cNvPr>
          <p:cNvSpPr/>
          <p:nvPr/>
        </p:nvSpPr>
        <p:spPr>
          <a:xfrm>
            <a:off x="8172400" y="5733256"/>
            <a:ext cx="576064" cy="504056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3" name="Obrázek 22" descr="ik_konec_stranky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139100" y="2636912"/>
            <a:ext cx="865800" cy="936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800100" y="273050"/>
            <a:ext cx="7543800" cy="1143000"/>
          </a:xfrm>
        </p:spPr>
        <p:txBody>
          <a:bodyPr/>
          <a:lstStyle/>
          <a:p>
            <a:pPr algn="ctr"/>
            <a:r>
              <a:rPr lang="cs-CZ" sz="4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OTÁZKY</a:t>
            </a:r>
            <a:endParaRPr lang="cs-CZ" sz="4400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3"/>
          </p:nvPr>
        </p:nvSpPr>
        <p:spPr>
          <a:xfrm>
            <a:off x="2743200" y="1569720"/>
            <a:ext cx="3657600" cy="658368"/>
          </a:xfrm>
        </p:spPr>
        <p:txBody>
          <a:bodyPr/>
          <a:lstStyle/>
          <a:p>
            <a:r>
              <a:rPr lang="cs-CZ" sz="1800" dirty="0" smtClean="0"/>
              <a:t>8. K čemu slouží tahle ikona?</a:t>
            </a:r>
            <a:endParaRPr lang="cs-CZ" sz="1800" dirty="0"/>
          </a:p>
        </p:txBody>
      </p:sp>
      <p:sp>
        <p:nvSpPr>
          <p:cNvPr id="17" name="Elipsa 16">
            <a:hlinkClick r:id="rId2" action="ppaction://hlinksldjump"/>
          </p:cNvPr>
          <p:cNvSpPr/>
          <p:nvPr/>
        </p:nvSpPr>
        <p:spPr>
          <a:xfrm>
            <a:off x="8172400" y="5733256"/>
            <a:ext cx="576064" cy="504056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2915816" y="3861048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A) hypertextový odkaz</a:t>
            </a:r>
            <a:endParaRPr lang="cs-CZ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915816" y="4427820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B</a:t>
            </a:r>
            <a:r>
              <a:rPr lang="cs-CZ" b="1" dirty="0" smtClean="0"/>
              <a:t>) obrázek </a:t>
            </a:r>
            <a:r>
              <a:rPr lang="cs-CZ" b="1" dirty="0" err="1" smtClean="0"/>
              <a:t>Smart</a:t>
            </a:r>
            <a:r>
              <a:rPr lang="cs-CZ" b="1" dirty="0" smtClean="0"/>
              <a:t> </a:t>
            </a:r>
            <a:r>
              <a:rPr lang="cs-CZ" b="1" dirty="0" err="1" smtClean="0"/>
              <a:t>Art</a:t>
            </a:r>
            <a:endParaRPr lang="cs-CZ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915816" y="5003884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C</a:t>
            </a:r>
            <a:r>
              <a:rPr lang="cs-CZ" b="1" dirty="0" smtClean="0"/>
              <a:t>) k vložení Klip </a:t>
            </a:r>
            <a:r>
              <a:rPr lang="cs-CZ" b="1" dirty="0" err="1" smtClean="0"/>
              <a:t>Artu</a:t>
            </a:r>
            <a:endParaRPr lang="cs-CZ" b="1" dirty="0"/>
          </a:p>
        </p:txBody>
      </p:sp>
      <p:pic>
        <p:nvPicPr>
          <p:cNvPr id="22" name="Obrázek 21" descr="ik_klipart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104000" y="2564904"/>
            <a:ext cx="936000" cy="936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800100" y="273050"/>
            <a:ext cx="7543800" cy="1143000"/>
          </a:xfrm>
        </p:spPr>
        <p:txBody>
          <a:bodyPr/>
          <a:lstStyle/>
          <a:p>
            <a:pPr algn="ctr"/>
            <a:r>
              <a:rPr lang="cs-CZ" sz="4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OTÁZKY</a:t>
            </a:r>
            <a:endParaRPr lang="cs-CZ" sz="4400" dirty="0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quarter" idx="1"/>
          </p:nvPr>
        </p:nvSpPr>
        <p:spPr>
          <a:xfrm>
            <a:off x="2743200" y="1569720"/>
            <a:ext cx="3657600" cy="658368"/>
          </a:xfrm>
        </p:spPr>
        <p:txBody>
          <a:bodyPr/>
          <a:lstStyle/>
          <a:p>
            <a:r>
              <a:rPr lang="cs-CZ" sz="1900" dirty="0" smtClean="0"/>
              <a:t>9. K čemu slouží tahle ikona?</a:t>
            </a:r>
            <a:endParaRPr lang="cs-CZ" sz="19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915816" y="3789040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A) k vložení tvaru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915816" y="4365104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B</a:t>
            </a:r>
            <a:r>
              <a:rPr lang="cs-CZ" b="1" dirty="0" smtClean="0"/>
              <a:t>) k vložení tabulky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915816" y="4941168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C</a:t>
            </a:r>
            <a:r>
              <a:rPr lang="cs-CZ" b="1" dirty="0" smtClean="0"/>
              <a:t>) k vložení Klip </a:t>
            </a:r>
            <a:r>
              <a:rPr lang="cs-CZ" b="1" dirty="0" err="1" smtClean="0"/>
              <a:t>Artu</a:t>
            </a:r>
            <a:endParaRPr lang="cs-CZ" b="1" dirty="0"/>
          </a:p>
        </p:txBody>
      </p:sp>
      <p:sp>
        <p:nvSpPr>
          <p:cNvPr id="17" name="Elipsa 16">
            <a:hlinkClick r:id="rId2" action="ppaction://hlinksldjump"/>
          </p:cNvPr>
          <p:cNvSpPr/>
          <p:nvPr/>
        </p:nvSpPr>
        <p:spPr>
          <a:xfrm>
            <a:off x="8172400" y="5733256"/>
            <a:ext cx="576064" cy="504056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8" name="Obrázek 17" descr="ik_tabulk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109838" y="2564903"/>
            <a:ext cx="924325" cy="900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OTÁZKY</a:t>
            </a:r>
            <a:endParaRPr lang="cs-CZ" sz="4400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3"/>
          </p:nvPr>
        </p:nvSpPr>
        <p:spPr>
          <a:xfrm>
            <a:off x="2743200" y="1569720"/>
            <a:ext cx="3657600" cy="658368"/>
          </a:xfrm>
        </p:spPr>
        <p:txBody>
          <a:bodyPr/>
          <a:lstStyle/>
          <a:p>
            <a:r>
              <a:rPr lang="cs-CZ" sz="1800" dirty="0" smtClean="0"/>
              <a:t>10. K čemu slouží tahle ikona?</a:t>
            </a:r>
            <a:endParaRPr lang="cs-CZ" sz="1800" dirty="0"/>
          </a:p>
        </p:txBody>
      </p:sp>
      <p:sp>
        <p:nvSpPr>
          <p:cNvPr id="17" name="Elipsa 16">
            <a:hlinkClick r:id="rId2" action="ppaction://hlinksldjump"/>
          </p:cNvPr>
          <p:cNvSpPr/>
          <p:nvPr/>
        </p:nvSpPr>
        <p:spPr>
          <a:xfrm>
            <a:off x="8172400" y="5733256"/>
            <a:ext cx="576064" cy="504056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2915816" y="3861048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A) Ikona tisk</a:t>
            </a:r>
            <a:endParaRPr lang="cs-CZ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915816" y="4427820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B</a:t>
            </a:r>
            <a:r>
              <a:rPr lang="cs-CZ" b="1" dirty="0" smtClean="0"/>
              <a:t>) Ikona uložit</a:t>
            </a:r>
            <a:endParaRPr lang="cs-CZ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915816" y="5003884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C</a:t>
            </a:r>
            <a:r>
              <a:rPr lang="cs-CZ" b="1" dirty="0" smtClean="0"/>
              <a:t>) Ikona náhled</a:t>
            </a:r>
            <a:endParaRPr lang="cs-CZ" b="1" dirty="0"/>
          </a:p>
        </p:txBody>
      </p:sp>
      <p:pic>
        <p:nvPicPr>
          <p:cNvPr id="24" name="Obrázek 23" descr="ikona_tisk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102437" y="2601008"/>
            <a:ext cx="939127" cy="900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800100" y="273050"/>
            <a:ext cx="7543800" cy="1143000"/>
          </a:xfrm>
        </p:spPr>
        <p:txBody>
          <a:bodyPr/>
          <a:lstStyle/>
          <a:p>
            <a:pPr algn="ctr"/>
            <a:r>
              <a:rPr lang="cs-CZ" sz="4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OTÁZKY</a:t>
            </a:r>
            <a:endParaRPr lang="cs-CZ" sz="4400" dirty="0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quarter" idx="1"/>
          </p:nvPr>
        </p:nvSpPr>
        <p:spPr>
          <a:xfrm>
            <a:off x="2743200" y="1569720"/>
            <a:ext cx="3657600" cy="658368"/>
          </a:xfrm>
        </p:spPr>
        <p:txBody>
          <a:bodyPr/>
          <a:lstStyle/>
          <a:p>
            <a:r>
              <a:rPr lang="cs-CZ" sz="1600" dirty="0" smtClean="0"/>
              <a:t>11. </a:t>
            </a:r>
            <a:r>
              <a:rPr lang="cs-CZ" sz="1800" dirty="0" smtClean="0"/>
              <a:t>K čemu slouží tahle ikona?</a:t>
            </a:r>
            <a:endParaRPr lang="cs-CZ" sz="1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915816" y="3789040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A) Změna písma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915816" y="4365104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B</a:t>
            </a:r>
            <a:r>
              <a:rPr lang="cs-CZ" b="1" dirty="0" smtClean="0"/>
              <a:t>) Změna barvy písma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915816" y="4941168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C</a:t>
            </a:r>
            <a:r>
              <a:rPr lang="cs-CZ" b="1" dirty="0" smtClean="0"/>
              <a:t>) Změna velkosti písma</a:t>
            </a:r>
            <a:endParaRPr lang="cs-CZ" b="1" dirty="0"/>
          </a:p>
        </p:txBody>
      </p:sp>
      <p:sp>
        <p:nvSpPr>
          <p:cNvPr id="17" name="Elipsa 16">
            <a:hlinkClick r:id="rId2" action="ppaction://hlinksldjump"/>
          </p:cNvPr>
          <p:cNvSpPr/>
          <p:nvPr/>
        </p:nvSpPr>
        <p:spPr>
          <a:xfrm>
            <a:off x="8172400" y="5733256"/>
            <a:ext cx="576064" cy="504056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2" name="Obrázek 21" descr="ikona_barva_pism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075200" y="2564904"/>
            <a:ext cx="993600" cy="82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800100" y="273050"/>
            <a:ext cx="7543800" cy="1143000"/>
          </a:xfrm>
        </p:spPr>
        <p:txBody>
          <a:bodyPr/>
          <a:lstStyle/>
          <a:p>
            <a:pPr algn="ctr"/>
            <a:r>
              <a:rPr lang="cs-CZ" sz="4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OTÁZKY</a:t>
            </a:r>
            <a:endParaRPr lang="cs-CZ" sz="4400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3"/>
          </p:nvPr>
        </p:nvSpPr>
        <p:spPr>
          <a:xfrm>
            <a:off x="2743200" y="1569720"/>
            <a:ext cx="3657600" cy="658368"/>
          </a:xfrm>
        </p:spPr>
        <p:txBody>
          <a:bodyPr/>
          <a:lstStyle/>
          <a:p>
            <a:r>
              <a:rPr lang="cs-CZ" sz="1800" dirty="0" smtClean="0"/>
              <a:t>12. K čemu slouží tahle ikona?</a:t>
            </a:r>
            <a:endParaRPr lang="cs-CZ" sz="1800" dirty="0"/>
          </a:p>
        </p:txBody>
      </p:sp>
      <p:sp>
        <p:nvSpPr>
          <p:cNvPr id="17" name="Elipsa 16">
            <a:hlinkClick r:id="rId2" action="ppaction://hlinksldjump"/>
          </p:cNvPr>
          <p:cNvSpPr/>
          <p:nvPr/>
        </p:nvSpPr>
        <p:spPr>
          <a:xfrm>
            <a:off x="8172400" y="5733256"/>
            <a:ext cx="576064" cy="504056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2915816" y="3861048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A) Ikona tisk</a:t>
            </a:r>
            <a:endParaRPr lang="cs-CZ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915816" y="4427820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B</a:t>
            </a:r>
            <a:r>
              <a:rPr lang="cs-CZ" b="1" dirty="0" smtClean="0"/>
              <a:t>) Ikona uložit</a:t>
            </a:r>
            <a:endParaRPr lang="cs-CZ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915816" y="5003884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C</a:t>
            </a:r>
            <a:r>
              <a:rPr lang="cs-CZ" b="1" dirty="0" smtClean="0"/>
              <a:t>) Ikona náhled</a:t>
            </a:r>
            <a:endParaRPr lang="cs-CZ" b="1" dirty="0"/>
          </a:p>
        </p:txBody>
      </p:sp>
      <p:pic>
        <p:nvPicPr>
          <p:cNvPr id="23" name="Obrázek 22" descr="ikona_nahled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100725" y="2564904"/>
            <a:ext cx="942550" cy="864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800100" y="273050"/>
            <a:ext cx="7543800" cy="1143000"/>
          </a:xfrm>
        </p:spPr>
        <p:txBody>
          <a:bodyPr/>
          <a:lstStyle/>
          <a:p>
            <a:pPr algn="ctr"/>
            <a:r>
              <a:rPr lang="cs-CZ" sz="4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OTÁZKY</a:t>
            </a:r>
            <a:endParaRPr lang="cs-CZ" sz="4400" dirty="0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quarter" idx="1"/>
          </p:nvPr>
        </p:nvSpPr>
        <p:spPr>
          <a:xfrm>
            <a:off x="2743200" y="1569720"/>
            <a:ext cx="3657600" cy="658368"/>
          </a:xfrm>
        </p:spPr>
        <p:txBody>
          <a:bodyPr/>
          <a:lstStyle/>
          <a:p>
            <a:r>
              <a:rPr lang="cs-CZ" sz="1600" dirty="0" smtClean="0"/>
              <a:t>13. </a:t>
            </a:r>
            <a:r>
              <a:rPr lang="cs-CZ" sz="1800" dirty="0" smtClean="0"/>
              <a:t>K čemu slouží tahle ikona?</a:t>
            </a:r>
            <a:endParaRPr lang="cs-CZ" sz="1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915816" y="3789040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A) Řez písma tučné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915816" y="4365104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B</a:t>
            </a:r>
            <a:r>
              <a:rPr lang="cs-CZ" b="1" dirty="0" smtClean="0"/>
              <a:t>) Řez písma kurzíva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987824" y="4941168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C) Řez písma podtržené</a:t>
            </a:r>
            <a:endParaRPr lang="cs-CZ" b="1" dirty="0"/>
          </a:p>
        </p:txBody>
      </p:sp>
      <p:sp>
        <p:nvSpPr>
          <p:cNvPr id="17" name="Elipsa 16">
            <a:hlinkClick r:id="rId2" action="ppaction://hlinksldjump"/>
          </p:cNvPr>
          <p:cNvSpPr/>
          <p:nvPr/>
        </p:nvSpPr>
        <p:spPr>
          <a:xfrm>
            <a:off x="8172400" y="5733256"/>
            <a:ext cx="576064" cy="504056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8" name="Obrázek 17" descr="ikona_tucn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103948" y="2708920"/>
            <a:ext cx="936104" cy="93610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800100" y="273050"/>
            <a:ext cx="7543800" cy="1143000"/>
          </a:xfrm>
        </p:spPr>
        <p:txBody>
          <a:bodyPr/>
          <a:lstStyle/>
          <a:p>
            <a:pPr algn="ctr"/>
            <a:r>
              <a:rPr lang="cs-CZ" sz="4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OTÁZKY</a:t>
            </a:r>
            <a:endParaRPr lang="cs-CZ" sz="4400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3"/>
          </p:nvPr>
        </p:nvSpPr>
        <p:spPr>
          <a:xfrm>
            <a:off x="2743200" y="1569720"/>
            <a:ext cx="3657600" cy="658368"/>
          </a:xfrm>
        </p:spPr>
        <p:txBody>
          <a:bodyPr/>
          <a:lstStyle/>
          <a:p>
            <a:r>
              <a:rPr lang="cs-CZ" sz="1800" dirty="0" smtClean="0"/>
              <a:t>14. K čemu slouží tahle ikona?</a:t>
            </a:r>
            <a:endParaRPr lang="cs-CZ" sz="1800" dirty="0"/>
          </a:p>
        </p:txBody>
      </p:sp>
      <p:sp>
        <p:nvSpPr>
          <p:cNvPr id="17" name="Elipsa 16">
            <a:hlinkClick r:id="rId2" action="ppaction://hlinksldjump"/>
          </p:cNvPr>
          <p:cNvSpPr/>
          <p:nvPr/>
        </p:nvSpPr>
        <p:spPr>
          <a:xfrm>
            <a:off x="8172400" y="5733256"/>
            <a:ext cx="576064" cy="504056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2915816" y="3861048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A) Ikona tisk</a:t>
            </a:r>
            <a:endParaRPr lang="cs-CZ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915816" y="4427820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B</a:t>
            </a:r>
            <a:r>
              <a:rPr lang="cs-CZ" b="1" dirty="0" smtClean="0"/>
              <a:t>) Ikona uložit</a:t>
            </a:r>
            <a:endParaRPr lang="cs-CZ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915816" y="5003884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C</a:t>
            </a:r>
            <a:r>
              <a:rPr lang="cs-CZ" b="1" dirty="0" smtClean="0"/>
              <a:t>) Ikona náhled</a:t>
            </a:r>
            <a:endParaRPr lang="cs-CZ" b="1" dirty="0"/>
          </a:p>
        </p:txBody>
      </p:sp>
      <p:pic>
        <p:nvPicPr>
          <p:cNvPr id="24" name="Obrázek 23" descr="ikona_ulozit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103948" y="2636912"/>
            <a:ext cx="936104" cy="8971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800100" y="273050"/>
            <a:ext cx="7543800" cy="1143000"/>
          </a:xfrm>
        </p:spPr>
        <p:txBody>
          <a:bodyPr/>
          <a:lstStyle/>
          <a:p>
            <a:pPr algn="ctr"/>
            <a:r>
              <a:rPr lang="cs-CZ" sz="4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OTÁZKY</a:t>
            </a:r>
            <a:endParaRPr lang="cs-CZ" sz="4400" dirty="0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quarter" idx="1"/>
          </p:nvPr>
        </p:nvSpPr>
        <p:spPr>
          <a:xfrm>
            <a:off x="2743200" y="1569720"/>
            <a:ext cx="3657600" cy="658368"/>
          </a:xfrm>
        </p:spPr>
        <p:txBody>
          <a:bodyPr/>
          <a:lstStyle/>
          <a:p>
            <a:r>
              <a:rPr lang="cs-CZ" sz="1600" dirty="0" smtClean="0"/>
              <a:t>15. </a:t>
            </a:r>
            <a:r>
              <a:rPr lang="cs-CZ" sz="1800" dirty="0" smtClean="0"/>
              <a:t>K čemu slouží tahle ikona?</a:t>
            </a:r>
            <a:endParaRPr lang="cs-CZ" sz="1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915816" y="3789040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A) Řez písma tučné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915816" y="4365104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B</a:t>
            </a:r>
            <a:r>
              <a:rPr lang="cs-CZ" b="1" dirty="0" smtClean="0"/>
              <a:t>) Řez písma kurzíva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915816" y="4941168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C) Řez písma podtržené</a:t>
            </a:r>
            <a:endParaRPr lang="cs-CZ" b="1" dirty="0"/>
          </a:p>
        </p:txBody>
      </p:sp>
      <p:sp>
        <p:nvSpPr>
          <p:cNvPr id="17" name="Elipsa 16">
            <a:hlinkClick r:id="rId2" action="ppaction://hlinksldjump"/>
          </p:cNvPr>
          <p:cNvSpPr/>
          <p:nvPr/>
        </p:nvSpPr>
        <p:spPr>
          <a:xfrm>
            <a:off x="8172400" y="5733256"/>
            <a:ext cx="576064" cy="504056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3" name="Obrázek 22" descr="ikona_vybrany_text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092000" y="2636911"/>
            <a:ext cx="960000" cy="864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800100" y="273050"/>
            <a:ext cx="7543800" cy="1143000"/>
          </a:xfrm>
        </p:spPr>
        <p:txBody>
          <a:bodyPr/>
          <a:lstStyle/>
          <a:p>
            <a:pPr algn="ctr"/>
            <a:r>
              <a:rPr lang="cs-CZ" sz="4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OTÁZKY</a:t>
            </a:r>
            <a:endParaRPr lang="cs-CZ" sz="4400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3"/>
          </p:nvPr>
        </p:nvSpPr>
        <p:spPr>
          <a:xfrm>
            <a:off x="2743200" y="1569720"/>
            <a:ext cx="3657600" cy="658368"/>
          </a:xfrm>
        </p:spPr>
        <p:txBody>
          <a:bodyPr/>
          <a:lstStyle/>
          <a:p>
            <a:r>
              <a:rPr lang="cs-CZ" sz="1800" dirty="0" smtClean="0"/>
              <a:t>16. K čemu slouží tahle ikona?</a:t>
            </a:r>
            <a:endParaRPr lang="cs-CZ" sz="1800" dirty="0"/>
          </a:p>
        </p:txBody>
      </p:sp>
      <p:sp>
        <p:nvSpPr>
          <p:cNvPr id="17" name="Elipsa 16">
            <a:hlinkClick r:id="rId2" action="ppaction://hlinksldjump"/>
          </p:cNvPr>
          <p:cNvSpPr/>
          <p:nvPr/>
        </p:nvSpPr>
        <p:spPr>
          <a:xfrm>
            <a:off x="8172400" y="5733256"/>
            <a:ext cx="576064" cy="504056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2915816" y="3861048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A) Ikona uložit jako</a:t>
            </a:r>
            <a:endParaRPr lang="cs-CZ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915816" y="4427820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B</a:t>
            </a:r>
            <a:r>
              <a:rPr lang="cs-CZ" b="1" dirty="0" smtClean="0"/>
              <a:t>) Ikona uložit</a:t>
            </a:r>
            <a:endParaRPr lang="cs-CZ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915816" y="5003884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C</a:t>
            </a:r>
            <a:r>
              <a:rPr lang="cs-CZ" b="1" dirty="0" smtClean="0"/>
              <a:t>) Ikona náhled</a:t>
            </a:r>
            <a:endParaRPr lang="cs-CZ" b="1" dirty="0"/>
          </a:p>
        </p:txBody>
      </p:sp>
      <p:pic>
        <p:nvPicPr>
          <p:cNvPr id="22" name="Obrázek 21" descr="ikona_ulozit_jak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042953" y="2564904"/>
            <a:ext cx="1058094" cy="936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800100" y="273050"/>
            <a:ext cx="7543800" cy="1143000"/>
          </a:xfrm>
        </p:spPr>
        <p:txBody>
          <a:bodyPr/>
          <a:lstStyle/>
          <a:p>
            <a:pPr algn="ctr"/>
            <a:r>
              <a:rPr lang="cs-CZ" sz="4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OTÁZKY</a:t>
            </a:r>
            <a:endParaRPr lang="cs-CZ" sz="4400" dirty="0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quarter" idx="1"/>
          </p:nvPr>
        </p:nvSpPr>
        <p:spPr>
          <a:xfrm>
            <a:off x="2743200" y="1569720"/>
            <a:ext cx="3657600" cy="658368"/>
          </a:xfrm>
        </p:spPr>
        <p:txBody>
          <a:bodyPr/>
          <a:lstStyle/>
          <a:p>
            <a:r>
              <a:rPr lang="cs-CZ" sz="1600" dirty="0" smtClean="0"/>
              <a:t>17. </a:t>
            </a:r>
            <a:r>
              <a:rPr lang="cs-CZ" sz="1800" dirty="0" smtClean="0"/>
              <a:t>K čemu slouží tahle ikona?</a:t>
            </a:r>
            <a:endParaRPr lang="cs-CZ" sz="1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915816" y="3789040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A) Řez písma tučné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915816" y="4365104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B</a:t>
            </a:r>
            <a:r>
              <a:rPr lang="cs-CZ" b="1" dirty="0" smtClean="0"/>
              <a:t>) Řez písma kurzíva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915816" y="4941168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C) Řez písma podtržené</a:t>
            </a:r>
            <a:endParaRPr lang="cs-CZ" b="1" dirty="0"/>
          </a:p>
        </p:txBody>
      </p:sp>
      <p:sp>
        <p:nvSpPr>
          <p:cNvPr id="17" name="Elipsa 16">
            <a:hlinkClick r:id="rId2" action="ppaction://hlinksldjump"/>
          </p:cNvPr>
          <p:cNvSpPr/>
          <p:nvPr/>
        </p:nvSpPr>
        <p:spPr>
          <a:xfrm>
            <a:off x="8172400" y="5733256"/>
            <a:ext cx="576064" cy="504056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4" name="Obrázek 23" descr="ikonak_kurziv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115173" y="2564904"/>
            <a:ext cx="913655" cy="82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800100" y="273050"/>
            <a:ext cx="7543800" cy="1143000"/>
          </a:xfrm>
        </p:spPr>
        <p:txBody>
          <a:bodyPr/>
          <a:lstStyle/>
          <a:p>
            <a:pPr algn="ctr"/>
            <a:r>
              <a:rPr lang="cs-CZ" sz="4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OTÁZKY</a:t>
            </a:r>
            <a:endParaRPr lang="cs-CZ" sz="4400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3"/>
          </p:nvPr>
        </p:nvSpPr>
        <p:spPr>
          <a:xfrm>
            <a:off x="2743200" y="1569720"/>
            <a:ext cx="3657600" cy="658368"/>
          </a:xfrm>
        </p:spPr>
        <p:txBody>
          <a:bodyPr/>
          <a:lstStyle/>
          <a:p>
            <a:r>
              <a:rPr lang="cs-CZ" sz="1800" dirty="0" smtClean="0"/>
              <a:t>18. K čemu slouží tahle ikona?</a:t>
            </a:r>
            <a:endParaRPr lang="cs-CZ" sz="1800" dirty="0"/>
          </a:p>
        </p:txBody>
      </p:sp>
      <p:sp>
        <p:nvSpPr>
          <p:cNvPr id="17" name="Elipsa 16">
            <a:hlinkClick r:id="rId2" action="ppaction://hlinksldjump"/>
          </p:cNvPr>
          <p:cNvSpPr/>
          <p:nvPr/>
        </p:nvSpPr>
        <p:spPr>
          <a:xfrm>
            <a:off x="8172400" y="5733256"/>
            <a:ext cx="576064" cy="504056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2915816" y="3861048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A) Zarovnat na střed</a:t>
            </a:r>
            <a:endParaRPr lang="cs-CZ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915816" y="4427820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B</a:t>
            </a:r>
            <a:r>
              <a:rPr lang="cs-CZ" b="1" dirty="0" smtClean="0"/>
              <a:t>) Zarovnat do bloku</a:t>
            </a:r>
            <a:endParaRPr lang="cs-CZ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915816" y="5003884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C</a:t>
            </a:r>
            <a:r>
              <a:rPr lang="cs-CZ" b="1" dirty="0" smtClean="0"/>
              <a:t>) Zarovnat vpravo</a:t>
            </a:r>
            <a:endParaRPr lang="cs-CZ" b="1" dirty="0"/>
          </a:p>
        </p:txBody>
      </p:sp>
      <p:pic>
        <p:nvPicPr>
          <p:cNvPr id="18" name="Obrázek 17" descr="ikona_zarovnat_do_bloku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140000" y="2564904"/>
            <a:ext cx="864000" cy="864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800100" y="273050"/>
            <a:ext cx="7543800" cy="1143000"/>
          </a:xfrm>
        </p:spPr>
        <p:txBody>
          <a:bodyPr/>
          <a:lstStyle/>
          <a:p>
            <a:pPr algn="ctr"/>
            <a:r>
              <a:rPr lang="cs-CZ" sz="4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OTÁZKY</a:t>
            </a:r>
            <a:endParaRPr lang="cs-CZ" sz="4400" dirty="0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quarter" idx="1"/>
          </p:nvPr>
        </p:nvSpPr>
        <p:spPr>
          <a:xfrm>
            <a:off x="2743200" y="1569720"/>
            <a:ext cx="3657600" cy="658368"/>
          </a:xfrm>
        </p:spPr>
        <p:txBody>
          <a:bodyPr/>
          <a:lstStyle/>
          <a:p>
            <a:r>
              <a:rPr lang="cs-CZ" sz="1600" dirty="0" smtClean="0"/>
              <a:t>19. </a:t>
            </a:r>
            <a:r>
              <a:rPr lang="cs-CZ" sz="1800" dirty="0" smtClean="0"/>
              <a:t>K čemu slouží tahle ikona?</a:t>
            </a:r>
            <a:endParaRPr lang="cs-CZ" sz="1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915816" y="3789040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A) Odrážky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915816" y="4365104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B) Ohraničení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915816" y="4941168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C) Odsazení do odstavce</a:t>
            </a:r>
            <a:endParaRPr lang="cs-CZ" b="1" dirty="0"/>
          </a:p>
        </p:txBody>
      </p:sp>
      <p:sp>
        <p:nvSpPr>
          <p:cNvPr id="17" name="Elipsa 16">
            <a:hlinkClick r:id="rId2" action="ppaction://hlinksldjump"/>
          </p:cNvPr>
          <p:cNvSpPr/>
          <p:nvPr/>
        </p:nvSpPr>
        <p:spPr>
          <a:xfrm>
            <a:off x="8172400" y="5733256"/>
            <a:ext cx="576064" cy="504056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27908" y="2672992"/>
            <a:ext cx="1088185" cy="68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800100" y="273050"/>
            <a:ext cx="7543800" cy="1143000"/>
          </a:xfrm>
        </p:spPr>
        <p:txBody>
          <a:bodyPr/>
          <a:lstStyle/>
          <a:p>
            <a:pPr algn="ctr"/>
            <a:r>
              <a:rPr lang="cs-CZ" sz="4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OTÁZKY</a:t>
            </a:r>
            <a:endParaRPr lang="cs-CZ" sz="4400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3"/>
          </p:nvPr>
        </p:nvSpPr>
        <p:spPr>
          <a:xfrm>
            <a:off x="2743200" y="1569720"/>
            <a:ext cx="3657600" cy="658368"/>
          </a:xfrm>
        </p:spPr>
        <p:txBody>
          <a:bodyPr/>
          <a:lstStyle/>
          <a:p>
            <a:r>
              <a:rPr lang="cs-CZ" sz="1800" dirty="0" smtClean="0"/>
              <a:t>20. K čemu slouží tahle ikona?</a:t>
            </a:r>
            <a:endParaRPr lang="cs-CZ" sz="1800" dirty="0"/>
          </a:p>
        </p:txBody>
      </p:sp>
      <p:sp>
        <p:nvSpPr>
          <p:cNvPr id="17" name="Elipsa 16">
            <a:hlinkClick r:id="rId2" action="ppaction://hlinksldjump"/>
          </p:cNvPr>
          <p:cNvSpPr/>
          <p:nvPr/>
        </p:nvSpPr>
        <p:spPr>
          <a:xfrm>
            <a:off x="8172400" y="5733256"/>
            <a:ext cx="576064" cy="504056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2915816" y="3861048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A) Ohraničení</a:t>
            </a:r>
            <a:endParaRPr lang="cs-CZ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915816" y="4427820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B) Odsazení vlevo</a:t>
            </a:r>
            <a:endParaRPr lang="cs-CZ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915816" y="5003884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C</a:t>
            </a:r>
            <a:r>
              <a:rPr lang="cs-CZ" b="1" dirty="0" smtClean="0"/>
              <a:t>) Odsazení vpravo</a:t>
            </a:r>
            <a:endParaRPr lang="cs-CZ" b="1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70635" y="2673000"/>
            <a:ext cx="1202731" cy="75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800100" y="273050"/>
            <a:ext cx="7543800" cy="1143000"/>
          </a:xfrm>
        </p:spPr>
        <p:txBody>
          <a:bodyPr/>
          <a:lstStyle/>
          <a:p>
            <a:pPr algn="ctr"/>
            <a:r>
              <a:rPr lang="cs-CZ" sz="4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OTÁZKY</a:t>
            </a:r>
            <a:endParaRPr lang="cs-CZ" sz="4400" dirty="0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quarter" idx="1"/>
          </p:nvPr>
        </p:nvSpPr>
        <p:spPr>
          <a:xfrm>
            <a:off x="2743200" y="1569720"/>
            <a:ext cx="3657600" cy="658368"/>
          </a:xfrm>
        </p:spPr>
        <p:txBody>
          <a:bodyPr/>
          <a:lstStyle/>
          <a:p>
            <a:r>
              <a:rPr lang="cs-CZ" sz="1600" dirty="0" smtClean="0"/>
              <a:t>21. </a:t>
            </a:r>
            <a:r>
              <a:rPr lang="cs-CZ" sz="1800" dirty="0" smtClean="0"/>
              <a:t>K čemu slouží tahle ikona?</a:t>
            </a:r>
            <a:endParaRPr lang="cs-CZ" sz="1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915816" y="3789040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A) Změna velikosti písma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915816" y="4365104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B) Změna barvy písma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915816" y="4941168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C) Změna řez písma</a:t>
            </a:r>
            <a:endParaRPr lang="cs-CZ" b="1" dirty="0"/>
          </a:p>
        </p:txBody>
      </p:sp>
      <p:sp>
        <p:nvSpPr>
          <p:cNvPr id="17" name="Elipsa 16">
            <a:hlinkClick r:id="rId2" action="ppaction://hlinksldjump"/>
          </p:cNvPr>
          <p:cNvSpPr/>
          <p:nvPr/>
        </p:nvSpPr>
        <p:spPr>
          <a:xfrm>
            <a:off x="8172400" y="5733256"/>
            <a:ext cx="576064" cy="504056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15916" y="2564904"/>
            <a:ext cx="1512168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800100" y="273050"/>
            <a:ext cx="7543800" cy="1143000"/>
          </a:xfrm>
        </p:spPr>
        <p:txBody>
          <a:bodyPr/>
          <a:lstStyle/>
          <a:p>
            <a:pPr algn="ctr"/>
            <a:r>
              <a:rPr lang="cs-CZ" sz="4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OTÁZKY</a:t>
            </a:r>
            <a:endParaRPr lang="cs-CZ" sz="4400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3"/>
          </p:nvPr>
        </p:nvSpPr>
        <p:spPr>
          <a:xfrm>
            <a:off x="2743200" y="1569720"/>
            <a:ext cx="3657600" cy="658368"/>
          </a:xfrm>
        </p:spPr>
        <p:txBody>
          <a:bodyPr/>
          <a:lstStyle/>
          <a:p>
            <a:r>
              <a:rPr lang="cs-CZ" sz="1800" dirty="0" smtClean="0"/>
              <a:t>22. K čemu slouží tahle ikona?</a:t>
            </a:r>
            <a:endParaRPr lang="cs-CZ" sz="1800" dirty="0"/>
          </a:p>
        </p:txBody>
      </p:sp>
      <p:sp>
        <p:nvSpPr>
          <p:cNvPr id="17" name="Elipsa 16">
            <a:hlinkClick r:id="rId2" action="ppaction://hlinksldjump"/>
          </p:cNvPr>
          <p:cNvSpPr/>
          <p:nvPr/>
        </p:nvSpPr>
        <p:spPr>
          <a:xfrm>
            <a:off x="8172400" y="5733256"/>
            <a:ext cx="576064" cy="504056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2915816" y="3861048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A) Ohraničení</a:t>
            </a:r>
            <a:endParaRPr lang="cs-CZ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915816" y="4427820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B) Odsazení vlevo</a:t>
            </a:r>
            <a:endParaRPr lang="cs-CZ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915816" y="5003884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C</a:t>
            </a:r>
            <a:r>
              <a:rPr lang="cs-CZ" b="1" dirty="0" smtClean="0"/>
              <a:t>) Odsazení vpravo</a:t>
            </a:r>
            <a:endParaRPr lang="cs-CZ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21950" y="2564904"/>
            <a:ext cx="900100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800100" y="273050"/>
            <a:ext cx="7543800" cy="1143000"/>
          </a:xfrm>
        </p:spPr>
        <p:txBody>
          <a:bodyPr/>
          <a:lstStyle/>
          <a:p>
            <a:pPr algn="ctr"/>
            <a:r>
              <a:rPr lang="cs-CZ" sz="4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OTÁZKY</a:t>
            </a:r>
            <a:endParaRPr lang="cs-CZ" sz="4400" dirty="0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quarter" idx="1"/>
          </p:nvPr>
        </p:nvSpPr>
        <p:spPr>
          <a:xfrm>
            <a:off x="2743200" y="1569720"/>
            <a:ext cx="3657600" cy="658368"/>
          </a:xfrm>
        </p:spPr>
        <p:txBody>
          <a:bodyPr/>
          <a:lstStyle/>
          <a:p>
            <a:r>
              <a:rPr lang="cs-CZ" sz="1600" dirty="0" smtClean="0"/>
              <a:t>23. </a:t>
            </a:r>
            <a:r>
              <a:rPr lang="cs-CZ" sz="1800" dirty="0" smtClean="0"/>
              <a:t>K čemu slouží tahle ikona?</a:t>
            </a:r>
            <a:endParaRPr lang="cs-CZ" sz="1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915816" y="3789040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A) Zarovnání vlevo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915816" y="4365104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B) Zarovnání doprostřed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915816" y="4941168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C) Zarovnání vpravo</a:t>
            </a:r>
            <a:endParaRPr lang="cs-CZ" b="1" dirty="0"/>
          </a:p>
        </p:txBody>
      </p:sp>
      <p:sp>
        <p:nvSpPr>
          <p:cNvPr id="17" name="Elipsa 16">
            <a:hlinkClick r:id="rId2" action="ppaction://hlinksldjump"/>
          </p:cNvPr>
          <p:cNvSpPr/>
          <p:nvPr/>
        </p:nvSpPr>
        <p:spPr>
          <a:xfrm>
            <a:off x="8172400" y="5733256"/>
            <a:ext cx="576064" cy="504056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85671" y="2636912"/>
            <a:ext cx="772659" cy="6760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800100" y="273050"/>
            <a:ext cx="7543800" cy="1143000"/>
          </a:xfrm>
        </p:spPr>
        <p:txBody>
          <a:bodyPr/>
          <a:lstStyle/>
          <a:p>
            <a:pPr algn="ctr"/>
            <a:r>
              <a:rPr lang="cs-CZ" sz="4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OTÁZKY</a:t>
            </a:r>
            <a:endParaRPr lang="cs-CZ" sz="4400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3"/>
          </p:nvPr>
        </p:nvSpPr>
        <p:spPr>
          <a:xfrm>
            <a:off x="2743200" y="1569720"/>
            <a:ext cx="3657600" cy="658368"/>
          </a:xfrm>
        </p:spPr>
        <p:txBody>
          <a:bodyPr/>
          <a:lstStyle/>
          <a:p>
            <a:r>
              <a:rPr lang="cs-CZ" sz="1800" dirty="0" smtClean="0"/>
              <a:t>24. K čemu slouží tahle ikona?</a:t>
            </a:r>
            <a:endParaRPr lang="cs-CZ" sz="1800" dirty="0"/>
          </a:p>
        </p:txBody>
      </p:sp>
      <p:sp>
        <p:nvSpPr>
          <p:cNvPr id="17" name="Elipsa 16">
            <a:hlinkClick r:id="rId2" action="ppaction://hlinksldjump"/>
          </p:cNvPr>
          <p:cNvSpPr/>
          <p:nvPr/>
        </p:nvSpPr>
        <p:spPr>
          <a:xfrm>
            <a:off x="8172400" y="5733256"/>
            <a:ext cx="576064" cy="504056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2915816" y="3861048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A) Ohraničení</a:t>
            </a:r>
            <a:endParaRPr lang="cs-CZ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915816" y="4427820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B) Odsazení vlevo</a:t>
            </a:r>
            <a:endParaRPr lang="cs-CZ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915816" y="5003884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C</a:t>
            </a:r>
            <a:r>
              <a:rPr lang="cs-CZ" b="1" dirty="0" smtClean="0"/>
              <a:t>) Odsazení vpravo</a:t>
            </a:r>
            <a:endParaRPr lang="cs-CZ" b="1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11960" y="2636912"/>
            <a:ext cx="720080" cy="7543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800100" y="273050"/>
            <a:ext cx="7543800" cy="1143000"/>
          </a:xfrm>
        </p:spPr>
        <p:txBody>
          <a:bodyPr/>
          <a:lstStyle/>
          <a:p>
            <a:pPr algn="ctr"/>
            <a:r>
              <a:rPr lang="cs-CZ" sz="4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OTÁZKY</a:t>
            </a:r>
            <a:endParaRPr lang="cs-CZ" sz="4400" dirty="0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quarter" idx="1"/>
          </p:nvPr>
        </p:nvSpPr>
        <p:spPr>
          <a:xfrm>
            <a:off x="2743200" y="1569720"/>
            <a:ext cx="3657600" cy="658368"/>
          </a:xfrm>
        </p:spPr>
        <p:txBody>
          <a:bodyPr/>
          <a:lstStyle/>
          <a:p>
            <a:r>
              <a:rPr lang="cs-CZ" sz="1600" dirty="0" smtClean="0"/>
              <a:t>25. </a:t>
            </a:r>
            <a:r>
              <a:rPr lang="cs-CZ" sz="1800" dirty="0" smtClean="0"/>
              <a:t>K čemu slouží tahle ikona?</a:t>
            </a:r>
            <a:endParaRPr lang="cs-CZ" sz="1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915816" y="3789040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A) Zarovnání vlevo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915816" y="4365104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B) Zarovnání doprostřed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915816" y="4941168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C) Zarovnání vpravo</a:t>
            </a:r>
            <a:endParaRPr lang="cs-CZ" b="1" dirty="0"/>
          </a:p>
        </p:txBody>
      </p:sp>
      <p:sp>
        <p:nvSpPr>
          <p:cNvPr id="17" name="Elipsa 16">
            <a:hlinkClick r:id="rId2" action="ppaction://hlinksldjump"/>
          </p:cNvPr>
          <p:cNvSpPr/>
          <p:nvPr/>
        </p:nvSpPr>
        <p:spPr>
          <a:xfrm>
            <a:off x="8172400" y="5733256"/>
            <a:ext cx="576064" cy="504056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80652" y="2636912"/>
            <a:ext cx="782696" cy="7200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OTÁZKY</a:t>
            </a:r>
            <a:endParaRPr lang="cs-CZ" sz="4400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3"/>
          </p:nvPr>
        </p:nvSpPr>
        <p:spPr>
          <a:xfrm>
            <a:off x="2743200" y="1569720"/>
            <a:ext cx="3657600" cy="658368"/>
          </a:xfrm>
        </p:spPr>
        <p:txBody>
          <a:bodyPr/>
          <a:lstStyle/>
          <a:p>
            <a:r>
              <a:rPr lang="cs-CZ" sz="1800" dirty="0" smtClean="0"/>
              <a:t>26. K čemu slouží tahle ikona?</a:t>
            </a:r>
            <a:endParaRPr lang="cs-CZ" sz="1800" dirty="0"/>
          </a:p>
        </p:txBody>
      </p:sp>
      <p:sp>
        <p:nvSpPr>
          <p:cNvPr id="17" name="Elipsa 16">
            <a:hlinkClick r:id="rId2" action="ppaction://hlinksldjump"/>
          </p:cNvPr>
          <p:cNvSpPr/>
          <p:nvPr/>
        </p:nvSpPr>
        <p:spPr>
          <a:xfrm>
            <a:off x="8172400" y="5733256"/>
            <a:ext cx="576064" cy="504056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2915816" y="3861048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A) Změna fontu písma</a:t>
            </a:r>
            <a:endParaRPr lang="cs-CZ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915816" y="4427820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B) Změna velikosti písma</a:t>
            </a:r>
            <a:endParaRPr lang="cs-CZ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915816" y="5003884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C) Změna barvy písma</a:t>
            </a:r>
            <a:endParaRPr lang="cs-CZ" b="1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91439" y="2708920"/>
            <a:ext cx="3561123" cy="5760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800100" y="273050"/>
            <a:ext cx="7543800" cy="1143000"/>
          </a:xfrm>
        </p:spPr>
        <p:txBody>
          <a:bodyPr/>
          <a:lstStyle/>
          <a:p>
            <a:pPr algn="ctr"/>
            <a:r>
              <a:rPr lang="cs-CZ" sz="4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OTÁZKY</a:t>
            </a:r>
            <a:endParaRPr lang="cs-CZ" sz="4400" dirty="0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quarter" idx="1"/>
          </p:nvPr>
        </p:nvSpPr>
        <p:spPr>
          <a:xfrm>
            <a:off x="2743200" y="1569720"/>
            <a:ext cx="3657600" cy="658368"/>
          </a:xfrm>
        </p:spPr>
        <p:txBody>
          <a:bodyPr/>
          <a:lstStyle/>
          <a:p>
            <a:r>
              <a:rPr lang="cs-CZ" sz="1600" dirty="0" smtClean="0"/>
              <a:t>27. </a:t>
            </a:r>
            <a:r>
              <a:rPr lang="cs-CZ" sz="1800" dirty="0" smtClean="0"/>
              <a:t>K čemu slouží tahle ikona?</a:t>
            </a:r>
            <a:endParaRPr lang="cs-CZ" sz="1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915816" y="3789040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A) Zarovnání vlevo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915816" y="4365104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B) Zarovnání doprostřed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915816" y="4941168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C) Zarovnání vpravo</a:t>
            </a:r>
            <a:endParaRPr lang="cs-CZ" b="1" dirty="0"/>
          </a:p>
        </p:txBody>
      </p:sp>
      <p:sp>
        <p:nvSpPr>
          <p:cNvPr id="17" name="Elipsa 16">
            <a:hlinkClick r:id="rId2" action="ppaction://hlinksldjump"/>
          </p:cNvPr>
          <p:cNvSpPr/>
          <p:nvPr/>
        </p:nvSpPr>
        <p:spPr>
          <a:xfrm>
            <a:off x="8172400" y="5733256"/>
            <a:ext cx="576064" cy="504056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75956" y="2564904"/>
            <a:ext cx="792088" cy="757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800100" y="273050"/>
            <a:ext cx="7543800" cy="1143000"/>
          </a:xfrm>
        </p:spPr>
        <p:txBody>
          <a:bodyPr/>
          <a:lstStyle/>
          <a:p>
            <a:pPr algn="ctr"/>
            <a:r>
              <a:rPr lang="cs-CZ" sz="4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OTÁZKY</a:t>
            </a:r>
            <a:endParaRPr lang="cs-CZ" sz="4400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3"/>
          </p:nvPr>
        </p:nvSpPr>
        <p:spPr>
          <a:xfrm>
            <a:off x="2743200" y="1569720"/>
            <a:ext cx="3657600" cy="658368"/>
          </a:xfrm>
        </p:spPr>
        <p:txBody>
          <a:bodyPr/>
          <a:lstStyle/>
          <a:p>
            <a:r>
              <a:rPr lang="cs-CZ" sz="1800" dirty="0" smtClean="0"/>
              <a:t>28. K čemu slouží tahle ikona?</a:t>
            </a:r>
            <a:endParaRPr lang="cs-CZ" sz="1800" dirty="0"/>
          </a:p>
        </p:txBody>
      </p:sp>
      <p:sp>
        <p:nvSpPr>
          <p:cNvPr id="17" name="Elipsa 16">
            <a:hlinkClick r:id="rId2" action="ppaction://hlinksldjump"/>
          </p:cNvPr>
          <p:cNvSpPr/>
          <p:nvPr/>
        </p:nvSpPr>
        <p:spPr>
          <a:xfrm>
            <a:off x="8172400" y="5733256"/>
            <a:ext cx="576064" cy="504056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2915816" y="3861048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A) Zpět</a:t>
            </a:r>
            <a:endParaRPr lang="cs-CZ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915816" y="4427820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B) Uložit</a:t>
            </a:r>
            <a:endParaRPr lang="cs-CZ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915816" y="5003884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C) Náhled</a:t>
            </a:r>
            <a:endParaRPr lang="cs-CZ" b="1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75956" y="2708920"/>
            <a:ext cx="792088" cy="7232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616</TotalTime>
  <Words>767</Words>
  <Application>Microsoft Office PowerPoint</Application>
  <PresentationFormat>Předvádění na obrazovce (4:3)</PresentationFormat>
  <Paragraphs>235</Paragraphs>
  <Slides>31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31</vt:i4>
      </vt:variant>
    </vt:vector>
  </HeadingPairs>
  <TitlesOfParts>
    <vt:vector size="32" baseType="lpstr">
      <vt:lpstr>Arkýř</vt:lpstr>
      <vt:lpstr>ZNALOST IKON VE WORDu</vt:lpstr>
      <vt:lpstr>Anotace</vt:lpstr>
      <vt:lpstr>Prezentace aplikace PowerPoint</vt:lpstr>
      <vt:lpstr>OTÁZKY</vt:lpstr>
      <vt:lpstr>OTÁZKY</vt:lpstr>
      <vt:lpstr>OTÁZKY</vt:lpstr>
      <vt:lpstr>OTÁZKY</vt:lpstr>
      <vt:lpstr>OTÁZKY</vt:lpstr>
      <vt:lpstr>OTÁZKY</vt:lpstr>
      <vt:lpstr>OTÁZKY</vt:lpstr>
      <vt:lpstr>OTÁZKY</vt:lpstr>
      <vt:lpstr>OTÁZKY</vt:lpstr>
      <vt:lpstr>OTÁZKY</vt:lpstr>
      <vt:lpstr>OTÁZKY</vt:lpstr>
      <vt:lpstr>OTÁZKY</vt:lpstr>
      <vt:lpstr>OTÁZKY</vt:lpstr>
      <vt:lpstr>OTÁZKY</vt:lpstr>
      <vt:lpstr>OTÁZKY</vt:lpstr>
      <vt:lpstr>OTÁZKY</vt:lpstr>
      <vt:lpstr>OTÁZKY</vt:lpstr>
      <vt:lpstr>OTÁZKY</vt:lpstr>
      <vt:lpstr>OTÁZKY</vt:lpstr>
      <vt:lpstr>OTÁZKY</vt:lpstr>
      <vt:lpstr>OTÁZKY</vt:lpstr>
      <vt:lpstr>OTÁZKY</vt:lpstr>
      <vt:lpstr>OTÁZKY</vt:lpstr>
      <vt:lpstr>OTÁZKY</vt:lpstr>
      <vt:lpstr>OTÁZKY</vt:lpstr>
      <vt:lpstr>OTÁZKY</vt:lpstr>
      <vt:lpstr>OTÁZKY</vt:lpstr>
      <vt:lpstr>OTÁZKY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DUMu</dc:title>
  <dc:creator>Iva</dc:creator>
  <cp:lastModifiedBy>jitka</cp:lastModifiedBy>
  <cp:revision>38</cp:revision>
  <dcterms:created xsi:type="dcterms:W3CDTF">2011-04-12T15:51:18Z</dcterms:created>
  <dcterms:modified xsi:type="dcterms:W3CDTF">2014-02-16T12:49:33Z</dcterms:modified>
</cp:coreProperties>
</file>