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 cstate="print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5937C882-CF01-4342-91A0-6780A3D4A692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A1F419C0-1591-4968-9EE0-0E7832D1FB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041F25-869A-4C4F-B599-A52F1CC6277A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73E91A-846A-4208-9FA9-E1E2A66D31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 cstate="print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EE2717-356E-45FF-977F-D11F4552F36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D75B7D-D1C6-4D53-95F8-288FFC838B2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3B8B1E-F9FF-493D-B2A0-96AB24362232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0A5D5-1C94-43E5-BA22-F8FC5449B1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58306D-4A49-4AEB-AB45-C928C07D08A7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DFDB78-0656-47BA-AB42-5AD974D416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F40E34-E82B-454D-865A-4AC51524DD3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58FC5A-B274-4170-AD7E-D93DA5D9FE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DF4B84-205E-4CEE-B3D6-E9746EC59BBD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B95599-6287-4D19-AF50-19FCBE0580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5F4868-A415-4021-B700-26A5132C2F3D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78F601-B0D1-4439-BF4B-98D14A5321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969180-40DB-4FF7-83DE-AD39CC0E9E8D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C92409-C8AE-4A3E-BF8A-7FF32CFC0D5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5B5324-9639-4104-A392-FBBC36584FBE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3FA021-F059-45B7-871C-3039143FFB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411752-73F9-4B21-96C6-8D113DFF0182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FAF4E6-9189-4866-A9B0-025F60216C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 cstate="print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CA9B3BAE-B6F0-42E6-9013-C8F2B46D5064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0E670DB-B7A2-4EA7-B034-F0D2DF5825D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lik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ablko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sky-seznam.cz/" TargetMode="External"/><Relationship Id="rId2" Type="http://schemas.openxmlformats.org/officeDocument/2006/relationships/hyperlink" Target="http://www.pohadkar.cz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detskaprava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ZAJÍMAVÉ WEBOVÉ STRÁNKY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Základní škola a mateřská škola Nesovice, příspěvková organizace; </a:t>
            </a:r>
            <a:r>
              <a:rPr lang="cs-CZ" sz="1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VY_32_INOVACE_16_Zajímavé webové stránky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Seznámení s webovými stránkami, jež jsou vhodné pro děti.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76064"/>
            <a:ext cx="3423725" cy="8367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Anotace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Seznámení s webovými stránkami, jež jsou vhodné pro děti.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Ročník: 4.</a:t>
            </a:r>
          </a:p>
          <a:p>
            <a:r>
              <a:rPr lang="cs-CZ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Předmět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 Informatika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Co už víme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Internet je síť vzájemně propojených počítačů po celém světě.</a:t>
            </a:r>
          </a:p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Pomocí internetu můžeme vyhledávat informace o věcech, které nás zajímají.</a:t>
            </a:r>
          </a:p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Dnes se seznámíme se zajímavými webovými stránkami, které vám můžou pomoci např. při vyhledávání informací k domácím úkolům nebo do vyučování.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www.</a:t>
            </a:r>
            <a:r>
              <a:rPr lang="cs-CZ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alik.cz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Dětský internetový portál</a:t>
            </a:r>
          </a:p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Můžete využít zábavní, vzdělávací a komunikační prostředky</a:t>
            </a:r>
          </a:p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Je určen pro děti do 13 let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67744" y="4437112"/>
            <a:ext cx="5040560" cy="136815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Do </a:t>
            </a:r>
            <a:r>
              <a:rPr lang="cs-CZ" sz="2400" b="1" dirty="0" err="1" smtClean="0">
                <a:solidFill>
                  <a:srgbClr val="000000"/>
                </a:solidFill>
              </a:rPr>
              <a:t>adresního</a:t>
            </a:r>
            <a:r>
              <a:rPr lang="cs-CZ" sz="2400" b="1" dirty="0" smtClean="0">
                <a:solidFill>
                  <a:srgbClr val="000000"/>
                </a:solidFill>
              </a:rPr>
              <a:t> řádku si zadej </a:t>
            </a:r>
            <a:r>
              <a:rPr lang="cs-CZ" sz="2400" b="1" dirty="0" smtClean="0">
                <a:solidFill>
                  <a:srgbClr val="000000"/>
                </a:solidFill>
                <a:hlinkClick r:id="rId2"/>
              </a:rPr>
              <a:t>www.</a:t>
            </a:r>
            <a:r>
              <a:rPr lang="cs-CZ" sz="2400" b="1" dirty="0" err="1" smtClean="0">
                <a:solidFill>
                  <a:srgbClr val="000000"/>
                </a:solidFill>
                <a:hlinkClick r:id="rId2"/>
              </a:rPr>
              <a:t>alik.cz</a:t>
            </a:r>
            <a:r>
              <a:rPr lang="cs-CZ" sz="2400" b="1" dirty="0" smtClean="0">
                <a:solidFill>
                  <a:srgbClr val="000000"/>
                </a:solidFill>
              </a:rPr>
              <a:t>, pojďme se s tímto portálem seznámit.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www.jablko.</a:t>
            </a:r>
            <a:r>
              <a:rPr lang="cs-CZ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cz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První internetový časopis pro děti a mládež.</a:t>
            </a:r>
          </a:p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Zabývá se moderní výukou.</a:t>
            </a:r>
          </a:p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Byl založen v roce 1999.</a:t>
            </a:r>
          </a:p>
          <a:p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67744" y="4437112"/>
            <a:ext cx="5040560" cy="136815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Do </a:t>
            </a:r>
            <a:r>
              <a:rPr lang="cs-CZ" sz="2400" b="1" dirty="0" err="1" smtClean="0">
                <a:solidFill>
                  <a:srgbClr val="000000"/>
                </a:solidFill>
              </a:rPr>
              <a:t>adresního</a:t>
            </a:r>
            <a:r>
              <a:rPr lang="cs-CZ" sz="2400" b="1" dirty="0" smtClean="0">
                <a:solidFill>
                  <a:srgbClr val="000000"/>
                </a:solidFill>
              </a:rPr>
              <a:t> řádku si zadej </a:t>
            </a:r>
            <a:r>
              <a:rPr lang="cs-CZ" sz="2400" b="1" dirty="0" smtClean="0">
                <a:solidFill>
                  <a:srgbClr val="000000"/>
                </a:solidFill>
                <a:hlinkClick r:id="rId2"/>
              </a:rPr>
              <a:t>www.jablko.</a:t>
            </a:r>
            <a:r>
              <a:rPr lang="cs-CZ" sz="2400" b="1" dirty="0" err="1" smtClean="0">
                <a:solidFill>
                  <a:srgbClr val="000000"/>
                </a:solidFill>
                <a:hlinkClick r:id="rId2"/>
              </a:rPr>
              <a:t>cz</a:t>
            </a:r>
            <a:r>
              <a:rPr lang="cs-CZ" sz="2400" b="1" dirty="0" smtClean="0">
                <a:solidFill>
                  <a:srgbClr val="000000"/>
                </a:solidFill>
              </a:rPr>
              <a:t>. </a:t>
            </a:r>
            <a:r>
              <a:rPr lang="cs-CZ" sz="2400" b="1" smtClean="0">
                <a:solidFill>
                  <a:srgbClr val="000000"/>
                </a:solidFill>
              </a:rPr>
              <a:t>Podívejme se, co je na tomto portálu.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55776" y="1340768"/>
            <a:ext cx="4320480" cy="417646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00"/>
                </a:solidFill>
                <a:hlinkClick r:id="rId2"/>
              </a:rPr>
              <a:t>www.</a:t>
            </a:r>
            <a:r>
              <a:rPr lang="cs-CZ" b="1" dirty="0" err="1" smtClean="0">
                <a:solidFill>
                  <a:srgbClr val="000000"/>
                </a:solidFill>
                <a:hlinkClick r:id="rId2"/>
              </a:rPr>
              <a:t>pohadkar.cz</a:t>
            </a:r>
            <a:endParaRPr lang="cs-CZ" b="1" dirty="0" smtClean="0">
              <a:solidFill>
                <a:srgbClr val="000000"/>
              </a:solidFill>
            </a:endParaRPr>
          </a:p>
          <a:p>
            <a:pPr algn="ctr"/>
            <a:r>
              <a:rPr lang="cs-CZ" b="1" dirty="0" smtClean="0">
                <a:solidFill>
                  <a:srgbClr val="000000"/>
                </a:solidFill>
              </a:rPr>
              <a:t>Web, který se specializuje na pohádky online. Každý den přináší pohádky z celého světa.</a:t>
            </a:r>
          </a:p>
          <a:p>
            <a:pPr algn="ctr"/>
            <a:endParaRPr lang="cs-CZ" b="1" dirty="0" smtClean="0">
              <a:solidFill>
                <a:srgbClr val="000000"/>
              </a:solidFill>
            </a:endParaRPr>
          </a:p>
          <a:p>
            <a:pPr algn="ctr"/>
            <a:r>
              <a:rPr lang="cs-CZ" b="1" dirty="0" smtClean="0">
                <a:solidFill>
                  <a:srgbClr val="000000"/>
                </a:solidFill>
                <a:hlinkClick r:id="rId3"/>
              </a:rPr>
              <a:t>www.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detsky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-seznam.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cz</a:t>
            </a:r>
            <a:endParaRPr lang="cs-CZ" b="1" dirty="0" smtClean="0">
              <a:solidFill>
                <a:srgbClr val="000000"/>
              </a:solidFill>
            </a:endParaRPr>
          </a:p>
          <a:p>
            <a:pPr algn="ctr"/>
            <a:r>
              <a:rPr lang="cs-CZ" b="1" dirty="0" smtClean="0">
                <a:solidFill>
                  <a:srgbClr val="000000"/>
                </a:solidFill>
              </a:rPr>
              <a:t>Rozcestník pro děti a rodiče.</a:t>
            </a:r>
          </a:p>
          <a:p>
            <a:pPr algn="ctr"/>
            <a:endParaRPr lang="cs-CZ" b="1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Dětská práva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39752" y="1916832"/>
            <a:ext cx="468052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hlinkClick r:id="rId2"/>
              </a:rPr>
              <a:t>www.detskaprava.cz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ECD46U9M\MP9004394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7784" y="2996952"/>
            <a:ext cx="3200400" cy="212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190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Hledej web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00"/>
                </a:solidFill>
              </a:rPr>
              <a:t>Pokus se najít pomocí vyhledavačů najít další zajímavé stránky pro děti.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39752" y="3501008"/>
            <a:ext cx="4680520" cy="100811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0000"/>
                </a:solidFill>
              </a:rPr>
              <a:t>Jaká klíčová slova zadáš do svého vyhledavače?</a:t>
            </a:r>
            <a:endParaRPr lang="cs-CZ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00"/>
                </a:solidFill>
              </a:rPr>
              <a:t>Citace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00"/>
                </a:solidFill>
              </a:rPr>
              <a:t>Dostupné na WWW</a:t>
            </a:r>
            <a:r>
              <a:rPr lang="cs-CZ">
                <a:solidFill>
                  <a:srgbClr val="000000"/>
                </a:solidFill>
              </a:rPr>
              <a:t>: http://office.microsoft.com/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3548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Moonlight</Template>
  <TotalTime>1119</TotalTime>
  <Words>235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ZAJÍMAVÉ WEBOVÉ STRÁNKY</vt:lpstr>
      <vt:lpstr>Anotace</vt:lpstr>
      <vt:lpstr>Co už víme</vt:lpstr>
      <vt:lpstr>www.alik.cz</vt:lpstr>
      <vt:lpstr>www.jablko.cz</vt:lpstr>
      <vt:lpstr>Snímek 6</vt:lpstr>
      <vt:lpstr>Dětská práva</vt:lpstr>
      <vt:lpstr>Hledej web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25</cp:revision>
  <dcterms:created xsi:type="dcterms:W3CDTF">2011-04-12T15:51:18Z</dcterms:created>
  <dcterms:modified xsi:type="dcterms:W3CDTF">2013-07-02T04:41:45Z</dcterms:modified>
</cp:coreProperties>
</file>