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8" name="Rectangle 6"/>
          <p:cNvSpPr>
            <a:spLocks noGrp="1" noChangeArrowheads="1"/>
          </p:cNvSpPr>
          <p:nvPr>
            <p:ph type="ctrTitle"/>
          </p:nvPr>
        </p:nvSpPr>
        <p:spPr>
          <a:xfrm>
            <a:off x="304800" y="4038600"/>
            <a:ext cx="7924800" cy="9477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304800" y="4972050"/>
            <a:ext cx="7924800" cy="89535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600"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3104" name="Rectangle 32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B7916-116E-49C4-8341-32B0128920C4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3105" name="Rectangle 33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06" name="Rectangle 34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24B7B-68D4-406A-8830-51DAF1C825F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1E41B-7862-4657-8AED-E6BB6B4279DF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F9523-60B9-4600-B807-646AD2E1FE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F0236-521A-4336-AA18-A0F14DF91C78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91559C-6DF5-4F4F-9FF8-59A5B5C944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524000" y="1295400"/>
            <a:ext cx="3619500" cy="5257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95900" y="1295400"/>
            <a:ext cx="3619500" cy="5257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1429-51E4-49FF-8CF0-709910AB3792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AA2F01-B8A1-4BE1-9BB5-7D321183AE6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A5A2D-8D7C-45E1-869F-F5F8449B4FDC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223D9-E688-42C6-8F0E-F0D26ABAAB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3770DE-1FAF-4B14-BC48-B142D7E94847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ADFA52-C55C-40BD-BC4E-C98DBC4D0A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7AA1B-EC67-4AF5-B424-D607658D4D68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DF05B3-254F-4255-9C99-386BAC2F2D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16B2E-136C-4EED-80A0-47562B6816EE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F7902D-3905-4C0C-9708-643292B93DC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295B8A-9B95-4B68-B7AE-B313E3DE5DEE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94279D-1C16-43B2-9A35-0ADDC30865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4DC89E-A260-428F-83C7-2CEDB32E527D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32047-B826-4BCE-8E09-4FC8766C1F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67550" y="76200"/>
            <a:ext cx="1847850" cy="6477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524000" y="76200"/>
            <a:ext cx="5391150" cy="6477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F74B8-B1B7-4EE0-816C-00557894DF1E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30A0A-7C71-4CBC-979C-D5170C336E0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524000" y="76200"/>
            <a:ext cx="73818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nadpisu.</a:t>
            </a:r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body" idx="1"/>
          </p:nvPr>
        </p:nvSpPr>
        <p:spPr bwMode="white">
          <a:xfrm>
            <a:off x="1524000" y="1295400"/>
            <a:ext cx="739140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079" name="Rectangle 3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fld id="{6B3A2F60-AD7B-45E0-9228-41900681BF6C}" type="datetimeFigureOut">
              <a:rPr lang="cs-CZ" smtClean="0"/>
              <a:pPr>
                <a:defRPr/>
              </a:pPr>
              <a:t>2.7.2013</a:t>
            </a:fld>
            <a:endParaRPr lang="cs-CZ"/>
          </a:p>
        </p:txBody>
      </p:sp>
      <p:sp>
        <p:nvSpPr>
          <p:cNvPr id="2080" name="Rectangle 3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81" name="Rectangle 3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F511F9B1-5BC9-46A5-A709-67CC38150C3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Tahoma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Tahoma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Tahoma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Tahoma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Tahoma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Tahoma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Tahoma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1"/>
          </a:solidFill>
          <a:latin typeface="Tahoma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rgbClr val="3C605F"/>
        </a:buClr>
        <a:buSzPct val="75000"/>
        <a:buFont typeface="Wingdings" pitchFamily="2" charset="2"/>
        <a:buChar char="n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rgbClr val="3C605F"/>
        </a:buClr>
        <a:buSzPct val="75000"/>
        <a:buFont typeface="Wingdings" pitchFamily="2" charset="2"/>
        <a:buChar char="n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rgbClr val="3C605F"/>
        </a:buClr>
        <a:buSzPct val="75000"/>
        <a:buFont typeface="Wingdings" pitchFamily="2" charset="2"/>
        <a:buChar char="n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rgbClr val="3C605F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rgbClr val="3C605F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rgbClr val="3C605F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rgbClr val="3C605F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rgbClr val="3C605F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rgbClr val="3C605F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znam.cz/" TargetMode="External"/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ntrum.cz/" TargetMode="External"/><Relationship Id="rId5" Type="http://schemas.openxmlformats.org/officeDocument/2006/relationships/hyperlink" Target="http://www.yahoo.com/" TargetMode="External"/><Relationship Id="rId4" Type="http://schemas.openxmlformats.org/officeDocument/2006/relationships/hyperlink" Target="http://www.atlas.cz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KVÍZ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174579"/>
            <a:ext cx="6660232" cy="1342653"/>
          </a:xfrm>
        </p:spPr>
        <p:txBody>
          <a:bodyPr rtlCol="0">
            <a:normAutofit/>
          </a:bodyPr>
          <a:lstStyle/>
          <a:p>
            <a:pPr algn="r" fontAlgn="auto">
              <a:spcAft>
                <a:spcPts val="0"/>
              </a:spcAft>
              <a:defRPr/>
            </a:pPr>
            <a:r>
              <a:rPr lang="cs-CZ" sz="1200" dirty="0" smtClean="0"/>
              <a:t>Základní škola a mateřská škola Nesovice, příspěvková organizace; </a:t>
            </a:r>
            <a:r>
              <a:rPr lang="cs-CZ" sz="1200" dirty="0"/>
              <a:t>CZ.1.07/1.4.00/21.1167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Inovace a zkvalitnění výuky prostřednictvím ICT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VY_32_INOVACE_18_Kvíz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Internet anebo co už umíme.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Mgr. Iva Hanáková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5969438"/>
            <a:ext cx="3635897" cy="8885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Internet, aneb co už víme.</a:t>
            </a:r>
          </a:p>
          <a:p>
            <a:endParaRPr lang="cs-CZ" dirty="0" smtClean="0"/>
          </a:p>
          <a:p>
            <a:r>
              <a:rPr lang="cs-CZ" dirty="0" smtClean="0"/>
              <a:t>Předmět: Informatika</a:t>
            </a:r>
          </a:p>
          <a:p>
            <a:r>
              <a:rPr lang="cs-CZ" smtClean="0"/>
              <a:t>Ročník: 4.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Co je to Internet?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Síť vzájemně propojených počítačů po celém světě.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Operační systém.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Komunikační program.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Vyjmenuj alespoň 3 způsoby, jak se orientovat na Internetu.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Odhad adresy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Vyhledávací centrály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Vyhledávání pomocí katalogu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Vyhledávání pomocí klíčových slov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Co je to doména?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Odkazuje na domovskou stránku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Zkratka státu nebo oboru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Vyhledávač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Vyjmenuj 3 vyhledávací centrály.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google.cz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3"/>
              </a:rPr>
              <a:t>www.seznam.</a:t>
            </a:r>
            <a:r>
              <a:rPr lang="cs-CZ" dirty="0" err="1" smtClean="0">
                <a:hlinkClick r:id="rId3"/>
              </a:rPr>
              <a:t>cz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4"/>
              </a:rPr>
              <a:t>www.atlas.</a:t>
            </a:r>
            <a:r>
              <a:rPr lang="cs-CZ" dirty="0" err="1" smtClean="0">
                <a:hlinkClick r:id="rId4"/>
              </a:rPr>
              <a:t>cz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5"/>
              </a:rPr>
              <a:t>www.</a:t>
            </a:r>
            <a:r>
              <a:rPr lang="cs-CZ" dirty="0" err="1" smtClean="0">
                <a:hlinkClick r:id="rId5"/>
              </a:rPr>
              <a:t>yahoo.com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>
                <a:hlinkClick r:id="rId6"/>
              </a:rPr>
              <a:t>www.centrum.</a:t>
            </a:r>
            <a:r>
              <a:rPr lang="cs-CZ" dirty="0" err="1" smtClean="0">
                <a:hlinkClick r:id="rId6"/>
              </a:rPr>
              <a:t>cz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Jakými dvěma možnostmi můžeš vyhledávat na takové centrále?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Vyhledávání pomocí katalogu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Vyhledávání pomocí klíčových slov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Odhadneš adresu</a:t>
            </a:r>
          </a:p>
          <a:p>
            <a:pPr marL="514350" indent="-51435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/>
              <a:t>Vyhledávací centrála hledá automaticky.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uiExpand="1" build="p"/>
    </p:bldLst>
  </p:timing>
</p:sld>
</file>

<file path=ppt/theme/theme1.xml><?xml version="1.0" encoding="utf-8"?>
<a:theme xmlns:a="http://schemas.openxmlformats.org/drawingml/2006/main" name="Šablona návrhu Bity a bajty">
  <a:themeElements>
    <a:clrScheme name="Motiv sady Office 1">
      <a:dk1>
        <a:srgbClr val="080808"/>
      </a:dk1>
      <a:lt1>
        <a:srgbClr val="7AA6B0"/>
      </a:lt1>
      <a:dk2>
        <a:srgbClr val="000000"/>
      </a:dk2>
      <a:lt2>
        <a:srgbClr val="080808"/>
      </a:lt2>
      <a:accent1>
        <a:srgbClr val="917AA4"/>
      </a:accent1>
      <a:accent2>
        <a:srgbClr val="76669A"/>
      </a:accent2>
      <a:accent3>
        <a:srgbClr val="BED0D4"/>
      </a:accent3>
      <a:accent4>
        <a:srgbClr val="060606"/>
      </a:accent4>
      <a:accent5>
        <a:srgbClr val="C7BECF"/>
      </a:accent5>
      <a:accent6>
        <a:srgbClr val="6A5C8B"/>
      </a:accent6>
      <a:hlink>
        <a:srgbClr val="377B89"/>
      </a:hlink>
      <a:folHlink>
        <a:srgbClr val="1A4E54"/>
      </a:folHlink>
    </a:clrScheme>
    <a:fontScheme name="Motiv sady Off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Motiv sady Office 1">
        <a:dk1>
          <a:srgbClr val="080808"/>
        </a:dk1>
        <a:lt1>
          <a:srgbClr val="7AA6B0"/>
        </a:lt1>
        <a:dk2>
          <a:srgbClr val="000000"/>
        </a:dk2>
        <a:lt2>
          <a:srgbClr val="080808"/>
        </a:lt2>
        <a:accent1>
          <a:srgbClr val="917AA4"/>
        </a:accent1>
        <a:accent2>
          <a:srgbClr val="76669A"/>
        </a:accent2>
        <a:accent3>
          <a:srgbClr val="BED0D4"/>
        </a:accent3>
        <a:accent4>
          <a:srgbClr val="060606"/>
        </a:accent4>
        <a:accent5>
          <a:srgbClr val="C7BECF"/>
        </a:accent5>
        <a:accent6>
          <a:srgbClr val="6A5C8B"/>
        </a:accent6>
        <a:hlink>
          <a:srgbClr val="377B89"/>
        </a:hlink>
        <a:folHlink>
          <a:srgbClr val="1A4E5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Bity a bajty</Template>
  <TotalTime>35</TotalTime>
  <Words>132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návrhu Bity a bajty</vt:lpstr>
      <vt:lpstr>KVÍZ</vt:lpstr>
      <vt:lpstr>Anotace</vt:lpstr>
      <vt:lpstr>Co je to Internet?</vt:lpstr>
      <vt:lpstr>Vyjmenuj alespoň 3 způsoby, jak se orientovat na Internetu.</vt:lpstr>
      <vt:lpstr>Co je to doména?</vt:lpstr>
      <vt:lpstr>Vyjmenuj 3 vyhledávací centrály.</vt:lpstr>
      <vt:lpstr>Jakými dvěma možnostmi můžeš vyhledávat na takové centrále?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8</cp:revision>
  <dcterms:created xsi:type="dcterms:W3CDTF">2011-04-12T15:51:18Z</dcterms:created>
  <dcterms:modified xsi:type="dcterms:W3CDTF">2013-07-02T04:44:25Z</dcterms:modified>
</cp:coreProperties>
</file>