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C2D8CF4-2EF2-47A1-838D-5B655DE13EC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614EA6-7AEB-4BEE-8267-BBC0F480CE9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4032447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NÁZEV </a:t>
            </a:r>
            <a:r>
              <a:rPr lang="cs-CZ" sz="2800" b="1" dirty="0" smtClean="0"/>
              <a:t>ŠKOLY: </a:t>
            </a:r>
            <a:r>
              <a:rPr lang="cs-CZ" sz="2800" dirty="0" smtClean="0"/>
              <a:t>ZÁKLADNÍ ŠKOLA A MATEŘSKÁ ŠKOLA PRYSK, OKRES ČESKÁ LÍPA, PŘÍSPĚVKOVÁ ORGANIZACE</a:t>
            </a:r>
            <a:br>
              <a:rPr lang="cs-CZ" sz="2800" dirty="0" smtClean="0"/>
            </a:br>
            <a:r>
              <a:rPr lang="cs-CZ" sz="2800" b="1" dirty="0" smtClean="0"/>
              <a:t>AUTOR: </a:t>
            </a:r>
            <a:r>
              <a:rPr lang="cs-CZ" sz="2800" dirty="0" smtClean="0"/>
              <a:t>MGR. JANA VOSTŘELOVÁ</a:t>
            </a:r>
            <a:br>
              <a:rPr lang="cs-CZ" sz="2800" dirty="0" smtClean="0"/>
            </a:br>
            <a:r>
              <a:rPr lang="cs-CZ" sz="2800" b="1" dirty="0" smtClean="0"/>
              <a:t>NÁZEV: </a:t>
            </a:r>
            <a:r>
              <a:rPr lang="cs-CZ" sz="2800" dirty="0" smtClean="0"/>
              <a:t>VY_32_INOVACE_07_ČESKÝ JAZYK_VÝZNAM SLOV</a:t>
            </a:r>
            <a:br>
              <a:rPr lang="cs-CZ" sz="2800" dirty="0" smtClean="0"/>
            </a:br>
            <a:r>
              <a:rPr lang="cs-CZ" sz="2800" b="1" dirty="0" smtClean="0"/>
              <a:t>ČÍSLO PROJEKTU: </a:t>
            </a:r>
            <a:r>
              <a:rPr lang="cs-CZ" sz="2800" dirty="0" smtClean="0">
                <a:effectLst/>
              </a:rPr>
              <a:t>CZ.1.07/1.4.00/21.1705</a:t>
            </a:r>
            <a:br>
              <a:rPr lang="cs-CZ" sz="2800" dirty="0" smtClean="0">
                <a:effectLst/>
              </a:rPr>
            </a:br>
            <a:r>
              <a:rPr lang="cs-CZ" sz="2800" b="1" dirty="0" smtClean="0"/>
              <a:t>ANOTACE: </a:t>
            </a:r>
            <a:r>
              <a:rPr lang="cs-CZ" sz="2800" dirty="0" smtClean="0"/>
              <a:t>ŽÁCI SI OPAKUJÍ A PROCVIČUJÍ ZNALOSTI UČIVA – VÝZNAMY </a:t>
            </a:r>
            <a:r>
              <a:rPr lang="cs-CZ" sz="2800" dirty="0" smtClean="0"/>
              <a:t>SLOV.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ZDROJ: U OBRÁZKŮ </a:t>
            </a:r>
            <a:r>
              <a:rPr lang="cs-CZ" sz="2800" dirty="0" smtClean="0"/>
              <a:t>POUŽITA </a:t>
            </a:r>
            <a:r>
              <a:rPr lang="cs-CZ" sz="2800" dirty="0" smtClean="0"/>
              <a:t>GALERIE </a:t>
            </a:r>
            <a:r>
              <a:rPr lang="cs-CZ" sz="2800" dirty="0"/>
              <a:t>O</a:t>
            </a:r>
            <a:r>
              <a:rPr lang="cs-CZ" sz="2800" dirty="0" smtClean="0"/>
              <a:t>FFICE</a:t>
            </a:r>
            <a:br>
              <a:rPr lang="cs-CZ" sz="2800" dirty="0" smtClean="0"/>
            </a:b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21088"/>
            <a:ext cx="5759450" cy="184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398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NADŘAZENÁ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latin typeface="+mj-lt"/>
            </a:endParaRPr>
          </a:p>
          <a:p>
            <a:endParaRPr lang="cs-CZ" sz="3600" dirty="0">
              <a:latin typeface="+mj-lt"/>
            </a:endParaRPr>
          </a:p>
          <a:p>
            <a:pPr algn="ctr"/>
            <a:r>
              <a:rPr lang="cs-CZ" sz="3600" dirty="0" smtClean="0">
                <a:latin typeface="+mj-lt"/>
              </a:rPr>
              <a:t>OZNAČUJÍ SKUPINU SLOV PODŘAZENÝCH</a:t>
            </a:r>
          </a:p>
        </p:txBody>
      </p:sp>
    </p:spTree>
    <p:extLst>
      <p:ext uri="{BB962C8B-B14F-4D97-AF65-F5344CB8AC3E}">
        <p14:creationId xmlns:p14="http://schemas.microsoft.com/office/powerpoint/2010/main" val="165512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PŘIŘAĎ SPRÁVNĚ SLOVA NADŘAZENÁ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57592" cy="2376264"/>
          </a:xfrm>
        </p:spPr>
        <p:txBody>
          <a:bodyPr>
            <a:normAutofit fontScale="62500" lnSpcReduction="20000"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uto, kolo, motorka, autobus</a:t>
            </a:r>
          </a:p>
          <a:p>
            <a:endParaRPr lang="cs-CZ" sz="3600" dirty="0" smtClean="0"/>
          </a:p>
          <a:p>
            <a:r>
              <a:rPr lang="cs-CZ" sz="3600" dirty="0"/>
              <a:t>n</a:t>
            </a:r>
            <a:r>
              <a:rPr lang="cs-CZ" sz="3600" dirty="0" smtClean="0"/>
              <a:t>arcis, tulipán, blatouch,</a:t>
            </a:r>
          </a:p>
          <a:p>
            <a:endParaRPr lang="cs-CZ" sz="3600" dirty="0" smtClean="0"/>
          </a:p>
          <a:p>
            <a:r>
              <a:rPr lang="cs-CZ" sz="3600" dirty="0"/>
              <a:t>p</a:t>
            </a:r>
            <a:r>
              <a:rPr lang="cs-CZ" sz="3600" dirty="0" smtClean="0"/>
              <a:t>anenka, kočárek, stavebnice</a:t>
            </a:r>
          </a:p>
          <a:p>
            <a:endParaRPr lang="cs-CZ" sz="3600" dirty="0" smtClean="0"/>
          </a:p>
          <a:p>
            <a:r>
              <a:rPr lang="cs-CZ" sz="3600" dirty="0"/>
              <a:t>s</a:t>
            </a:r>
            <a:r>
              <a:rPr lang="cs-CZ" sz="3600" dirty="0" smtClean="0"/>
              <a:t>mrk, borovice, topol, buk</a:t>
            </a:r>
          </a:p>
          <a:p>
            <a:pPr marL="18288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5337212"/>
            <a:ext cx="165618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ln>
                  <a:solidFill>
                    <a:schemeClr val="tx1"/>
                  </a:solidFill>
                </a:ln>
                <a:solidFill>
                  <a:schemeClr val="dk1"/>
                </a:solidFill>
              </a:rPr>
              <a:t>dopravní</a:t>
            </a:r>
          </a:p>
          <a:p>
            <a:pPr algn="ctr"/>
            <a:r>
              <a:rPr lang="cs-CZ" dirty="0">
                <a:ln>
                  <a:solidFill>
                    <a:schemeClr val="tx1"/>
                  </a:solidFill>
                </a:ln>
                <a:solidFill>
                  <a:schemeClr val="dk1"/>
                </a:solidFill>
              </a:rPr>
              <a:t>prostředky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99792" y="5337212"/>
            <a:ext cx="165618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dk1"/>
                </a:solidFill>
              </a:rPr>
              <a:t>stromy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98971" y="5337212"/>
            <a:ext cx="165618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dk1"/>
                </a:solidFill>
              </a:rPr>
              <a:t>hračky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04184" y="5337212"/>
            <a:ext cx="165618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květiny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06654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6 L 0.59462 -0.5564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722" y="-2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6 L 0.05244 -0.4724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22" y="-2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6 L -0.05538 -0.38866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8" y="-1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6 L 0.25591 -0.30463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95" y="-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SOUŘADNÁ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/>
              <a:t>K</a:t>
            </a:r>
            <a:r>
              <a:rPr lang="cs-CZ" dirty="0" smtClean="0"/>
              <a:t>teré slovo mezi slova souřadná nepatří ?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pero, tužka, pastelky, noviny, učebnice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okno, dveře, tráva, zeď, střecha, podlaha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čtverec, kamna, obdélník, kruh, trojúhelník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houska, rajče, okurka, zelí, ředkvička, křen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529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PROTIKLADNÁ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slova opačného významu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ráno	-		veselý	-	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bílá		-		pyšná	-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noc		-		tenké	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55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SLOVA SOUZNAČNÁ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slova stejného nebo podobného významu</a:t>
            </a:r>
          </a:p>
          <a:p>
            <a:endParaRPr lang="cs-CZ" dirty="0"/>
          </a:p>
          <a:p>
            <a:r>
              <a:rPr lang="cs-CZ" dirty="0" smtClean="0"/>
              <a:t>chlapec, kluk, jinoch</a:t>
            </a:r>
          </a:p>
          <a:p>
            <a:endParaRPr lang="cs-CZ" dirty="0"/>
          </a:p>
          <a:p>
            <a:r>
              <a:rPr lang="cs-CZ" dirty="0" smtClean="0"/>
              <a:t>čarodějnice, ježibaba</a:t>
            </a:r>
          </a:p>
          <a:p>
            <a:endParaRPr lang="cs-CZ" dirty="0"/>
          </a:p>
          <a:p>
            <a:r>
              <a:rPr lang="cs-CZ" dirty="0" smtClean="0"/>
              <a:t>dívka, holka, děvenka, děvče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80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</a:t>
            </a:r>
            <a:r>
              <a:rPr lang="cs-CZ" dirty="0" smtClean="0"/>
              <a:t>šichni si zasloužíte odměnu.</a:t>
            </a:r>
            <a:endParaRPr lang="cs-CZ" dirty="0"/>
          </a:p>
        </p:txBody>
      </p:sp>
      <p:pic>
        <p:nvPicPr>
          <p:cNvPr id="1026" name="Picture 2" descr="C:\Users\08FJ\AppData\Local\Microsoft\Windows\Temporary Internet Files\Content.IE5\AAH3YRRI\MC90042315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2808312" cy="278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3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74</TotalTime>
  <Words>140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NÁZEV ŠKOLY: ZÁKLADNÍ ŠKOLA A MATEŘSKÁ ŠKOLA PRYSK, OKRES ČESKÁ LÍPA, PŘÍSPĚVKOVÁ ORGANIZACE AUTOR: MGR. JANA VOSTŘELOVÁ NÁZEV: VY_32_INOVACE_07_ČESKÝ JAZYK_VÝZNAM SLOV ČÍSLO PROJEKTU: CZ.1.07/1.4.00/21.1705 ANOTACE: ŽÁCI SI OPAKUJÍ A PROCVIČUJÍ ZNALOSTI UČIVA – VÝZNAMY SLOV. ZDROJ: U OBRÁZKŮ POUŽITA GALERIE OFFICE  </vt:lpstr>
      <vt:lpstr>SLOVA NADŘAZENÁ</vt:lpstr>
      <vt:lpstr>PŘIŘAĎ SPRÁVNĚ SLOVA NADŘAZENÁ</vt:lpstr>
      <vt:lpstr>SLOVA SOUŘADNÁ</vt:lpstr>
      <vt:lpstr>SLOVA PROTIKLADNÁ</vt:lpstr>
      <vt:lpstr>SLOVA SOUZNAČNÁ</vt:lpstr>
      <vt:lpstr>Všichni si zasloužíte odměnu.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A MATEŘSKÁ ŠKOLA PRYSK, OKRES ČESKÁ LÍPA, PŘÍSPĚVKOVÁ ORGANIZACE AUTOR : MGR. JANA VOSTŘELOVÁ NÁZEV : VY_32_INOVACE_07_ČESKÝ JAZYK_VÝZNAM SLOV ČÍSLO PROJEKTU: CZ.1.07/1.4.00/21.1705 ANOTACE : ŽÁCI SI OPAKUJÍ A PROCVIČUJÍ ZNALOSTI UČIVA – VÝZNAMY SLOV</dc:title>
  <dc:creator>08FJ</dc:creator>
  <cp:lastModifiedBy>Učitel</cp:lastModifiedBy>
  <cp:revision>14</cp:revision>
  <dcterms:created xsi:type="dcterms:W3CDTF">2012-01-18T20:01:35Z</dcterms:created>
  <dcterms:modified xsi:type="dcterms:W3CDTF">2012-03-26T18:33:37Z</dcterms:modified>
</cp:coreProperties>
</file>