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CFC90C-0763-4819-823B-5F4063DDC35E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5FB908C-4C95-41A8-ADFE-15193F2A43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CFC90C-0763-4819-823B-5F4063DDC35E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5FB908C-4C95-41A8-ADFE-15193F2A43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CFC90C-0763-4819-823B-5F4063DDC35E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B908C-4C95-41A8-ADFE-15193F2A43C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CFC90C-0763-4819-823B-5F4063DDC35E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B908C-4C95-41A8-ADFE-15193F2A43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CFC90C-0763-4819-823B-5F4063DDC35E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D5FB908C-4C95-41A8-ADFE-15193F2A43C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CFC90C-0763-4819-823B-5F4063DDC35E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B908C-4C95-41A8-ADFE-15193F2A43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CFC90C-0763-4819-823B-5F4063DDC35E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B908C-4C95-41A8-ADFE-15193F2A43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CFC90C-0763-4819-823B-5F4063DDC35E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B908C-4C95-41A8-ADFE-15193F2A43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CFC90C-0763-4819-823B-5F4063DDC35E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B908C-4C95-41A8-ADFE-15193F2A43C7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CFC90C-0763-4819-823B-5F4063DDC35E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B908C-4C95-41A8-ADFE-15193F2A43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CFC90C-0763-4819-823B-5F4063DDC35E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B908C-4C95-41A8-ADFE-15193F2A43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8CFC90C-0763-4819-823B-5F4063DDC35E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D5FB908C-4C95-41A8-ADFE-15193F2A43C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04664"/>
            <a:ext cx="7772400" cy="3960440"/>
          </a:xfrm>
        </p:spPr>
        <p:txBody>
          <a:bodyPr>
            <a:normAutofit fontScale="90000"/>
          </a:bodyPr>
          <a:lstStyle/>
          <a:p>
            <a:pPr algn="l"/>
            <a:r>
              <a:rPr lang="cs-CZ" sz="2800" dirty="0" smtClean="0"/>
              <a:t>NÁZEV ŠKOLY : ZÁKLADNÍ ŠKOLA A MATEŘSKÁ ŠKOLA PRYSK, OKRES ČESKÁ LÍPA, PŘÍSPĚVKOVÁ ORGANIZACE</a:t>
            </a:r>
            <a:br>
              <a:rPr lang="cs-CZ" sz="2800" dirty="0" smtClean="0"/>
            </a:br>
            <a:r>
              <a:rPr lang="cs-CZ" sz="2800" dirty="0" smtClean="0"/>
              <a:t>AUTOR : MGR. JANA VOSTŘELOVÁ</a:t>
            </a:r>
            <a:br>
              <a:rPr lang="cs-CZ" sz="2800" dirty="0" smtClean="0"/>
            </a:br>
            <a:r>
              <a:rPr lang="cs-CZ" sz="2800" dirty="0" smtClean="0"/>
              <a:t>NÁZEV : </a:t>
            </a:r>
            <a:r>
              <a:rPr lang="cs-CZ" sz="2800" smtClean="0"/>
              <a:t>VY_32_INOVACE_12_ČESKÝ </a:t>
            </a:r>
            <a:r>
              <a:rPr lang="cs-CZ" sz="2800" smtClean="0"/>
              <a:t>JAZYK_SOUHLÁSKY 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ČÍSLO PROJEKTU :</a:t>
            </a:r>
            <a:r>
              <a:rPr lang="cs-CZ" sz="2800" b="1" dirty="0" smtClean="0">
                <a:cs typeface="Times New Roman" pitchFamily="18" charset="0"/>
              </a:rPr>
              <a:t> CZ.1.07/1.4.00/21.1705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ANOTACE : ŽÁCI SE SEZNAMUJÍ S MĚKKÝMI SOUHLÁSKAMI A SLABIKAMI A S JEJICH PRAVOPISEM </a:t>
            </a:r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 smtClean="0"/>
              <a:t>ZDROJ: U OBRÁZKŮ POUŽITÁ GALERIE OFFICE </a:t>
            </a:r>
            <a:endParaRPr lang="cs-CZ" sz="2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25000" lnSpcReduction="20000"/>
          </a:bodyPr>
          <a:lstStyle/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9403" y="4154485"/>
            <a:ext cx="6118225" cy="1620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090784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MĚKKÉ SOUHLÁSKY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Ž</a:t>
            </a:r>
          </a:p>
          <a:p>
            <a:r>
              <a:rPr lang="cs-CZ" dirty="0" smtClean="0"/>
              <a:t>Š</a:t>
            </a:r>
          </a:p>
          <a:p>
            <a:r>
              <a:rPr lang="cs-CZ" dirty="0" smtClean="0"/>
              <a:t>Č</a:t>
            </a:r>
          </a:p>
          <a:p>
            <a:r>
              <a:rPr lang="cs-CZ" dirty="0" smtClean="0"/>
              <a:t>Ř</a:t>
            </a:r>
          </a:p>
          <a:p>
            <a:r>
              <a:rPr lang="cs-CZ" dirty="0" smtClean="0"/>
              <a:t>C</a:t>
            </a:r>
          </a:p>
          <a:p>
            <a:r>
              <a:rPr lang="cs-CZ" dirty="0" smtClean="0"/>
              <a:t>J</a:t>
            </a:r>
          </a:p>
          <a:p>
            <a:r>
              <a:rPr lang="cs-CZ" dirty="0" smtClean="0"/>
              <a:t>Ď</a:t>
            </a:r>
          </a:p>
          <a:p>
            <a:r>
              <a:rPr lang="cs-CZ" dirty="0" smtClean="0"/>
              <a:t>Ť</a:t>
            </a:r>
          </a:p>
          <a:p>
            <a:r>
              <a:rPr lang="cs-CZ" dirty="0"/>
              <a:t>Ň</a:t>
            </a:r>
          </a:p>
        </p:txBody>
      </p:sp>
    </p:spTree>
    <p:extLst>
      <p:ext uri="{BB962C8B-B14F-4D97-AF65-F5344CB8AC3E}">
        <p14:creationId xmlns:p14="http://schemas.microsoft.com/office/powerpoint/2010/main" val="33860183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MĚKKÉ SLABIKY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ŽI</a:t>
            </a:r>
            <a:r>
              <a:rPr lang="cs-CZ" dirty="0"/>
              <a:t>	</a:t>
            </a:r>
            <a:r>
              <a:rPr lang="cs-CZ" dirty="0" smtClean="0"/>
              <a:t>ŠI     ČI     ŘI	     CI  	 JI     DI</a:t>
            </a:r>
            <a:r>
              <a:rPr lang="cs-CZ" dirty="0"/>
              <a:t> </a:t>
            </a:r>
            <a:r>
              <a:rPr lang="cs-CZ" dirty="0" smtClean="0"/>
              <a:t>    TI	   NI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/>
              <a:t>PO MĚKKÝCH SOUHLÁSKÁCH SE V ČESKÝCH SLOVECH PÍŠE VŽDYCKY MĚKKÉ  </a:t>
            </a:r>
            <a:r>
              <a:rPr lang="cs-CZ" i="1" u="sng" dirty="0" smtClean="0"/>
              <a:t>I </a:t>
            </a:r>
          </a:p>
          <a:p>
            <a:endParaRPr lang="cs-CZ" i="1" u="sng" dirty="0" smtClean="0"/>
          </a:p>
        </p:txBody>
      </p:sp>
    </p:spTree>
    <p:extLst>
      <p:ext uri="{BB962C8B-B14F-4D97-AF65-F5344CB8AC3E}">
        <p14:creationId xmlns:p14="http://schemas.microsoft.com/office/powerpoint/2010/main" val="15299376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8490" y="188640"/>
            <a:ext cx="7756263" cy="2448272"/>
          </a:xfrm>
        </p:spPr>
        <p:txBody>
          <a:bodyPr>
            <a:normAutofit/>
          </a:bodyPr>
          <a:lstStyle/>
          <a:p>
            <a:r>
              <a:rPr lang="cs-CZ" sz="3600" dirty="0" smtClean="0"/>
              <a:t>DOPLŇ NÁZVY OBRÁZKŮ, ZAKROUŽKUJ MĚKKÉ SLABIKY</a:t>
            </a:r>
            <a:endParaRPr lang="cs-CZ" sz="3600" dirty="0"/>
          </a:p>
        </p:txBody>
      </p:sp>
      <p:pic>
        <p:nvPicPr>
          <p:cNvPr id="2050" name="Picture 2" descr="C:\Users\08FJ\AppData\Local\Microsoft\Windows\Temporary Internet Files\Content.IE5\Q2V353M4\MC900411033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597645"/>
            <a:ext cx="2732728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08FJ\AppData\Local\Microsoft\Windows\Temporary Internet Files\Content.IE5\AAH3YRRI\MC90041356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2502491"/>
            <a:ext cx="3180035" cy="27997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08FJ\AppData\Local\Microsoft\Windows\Temporary Internet Files\Content.IE5\XJE1BEJN\MC90041356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2" y="4149080"/>
            <a:ext cx="2217589" cy="23697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83240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dirty="0" smtClean="0"/>
              <a:t>DOPLŇUJTE CHYBĚJÍCÍ SLABIKY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_ _</a:t>
            </a:r>
            <a:r>
              <a:rPr lang="cs-CZ" dirty="0" err="1" smtClean="0"/>
              <a:t>trocel</a:t>
            </a:r>
            <a:r>
              <a:rPr lang="cs-CZ" dirty="0" smtClean="0"/>
              <a:t>		_ _</a:t>
            </a:r>
            <a:r>
              <a:rPr lang="cs-CZ" dirty="0" err="1" smtClean="0"/>
              <a:t>rka</a:t>
            </a:r>
            <a:r>
              <a:rPr lang="cs-CZ" dirty="0" smtClean="0"/>
              <a:t>  	za_ _c  	_ _</a:t>
            </a:r>
            <a:r>
              <a:rPr lang="cs-CZ" dirty="0" err="1" smtClean="0"/>
              <a:t>delna</a:t>
            </a:r>
            <a:endParaRPr lang="cs-CZ" dirty="0" smtClean="0"/>
          </a:p>
          <a:p>
            <a:r>
              <a:rPr lang="cs-CZ" dirty="0" smtClean="0"/>
              <a:t>_ _žala	u_ _vat	_ _</a:t>
            </a:r>
            <a:r>
              <a:rPr lang="cs-CZ" dirty="0" err="1" smtClean="0"/>
              <a:t>vot</a:t>
            </a:r>
            <a:r>
              <a:rPr lang="cs-CZ" dirty="0" smtClean="0"/>
              <a:t>	      mu_ _</a:t>
            </a:r>
          </a:p>
          <a:p>
            <a:r>
              <a:rPr lang="cs-CZ" dirty="0" smtClean="0"/>
              <a:t>_ _</a:t>
            </a:r>
            <a:r>
              <a:rPr lang="cs-CZ" dirty="0" err="1" smtClean="0"/>
              <a:t>ška</a:t>
            </a:r>
            <a:r>
              <a:rPr lang="cs-CZ" dirty="0" smtClean="0"/>
              <a:t>	_ _</a:t>
            </a:r>
            <a:r>
              <a:rPr lang="cs-CZ" dirty="0" err="1" smtClean="0"/>
              <a:t>roký</a:t>
            </a:r>
            <a:r>
              <a:rPr lang="cs-CZ" dirty="0"/>
              <a:t>	</a:t>
            </a:r>
            <a:r>
              <a:rPr lang="cs-CZ" dirty="0" smtClean="0"/>
              <a:t>ne_ _</a:t>
            </a:r>
            <a:r>
              <a:rPr lang="cs-CZ" dirty="0" err="1" smtClean="0"/>
              <a:t>ka</a:t>
            </a:r>
            <a:r>
              <a:rPr lang="cs-CZ" dirty="0" smtClean="0"/>
              <a:t>	_ _je</a:t>
            </a:r>
          </a:p>
          <a:p>
            <a:r>
              <a:rPr lang="cs-CZ" dirty="0" smtClean="0"/>
              <a:t>_ _</a:t>
            </a:r>
            <a:r>
              <a:rPr lang="cs-CZ" dirty="0" err="1" smtClean="0"/>
              <a:t>tron</a:t>
            </a:r>
            <a:r>
              <a:rPr lang="cs-CZ" dirty="0" smtClean="0"/>
              <a:t>	 _ _</a:t>
            </a:r>
            <a:r>
              <a:rPr lang="cs-CZ" dirty="0" err="1" smtClean="0"/>
              <a:t>nká</a:t>
            </a:r>
            <a:r>
              <a:rPr lang="cs-CZ" dirty="0" smtClean="0"/>
              <a:t>	zají_ _ 	_ _bule	</a:t>
            </a:r>
          </a:p>
          <a:p>
            <a:r>
              <a:rPr lang="cs-CZ" dirty="0" err="1" smtClean="0"/>
              <a:t>dě</a:t>
            </a:r>
            <a:r>
              <a:rPr lang="cs-CZ" dirty="0" smtClean="0"/>
              <a:t>_ _	_ _</a:t>
            </a:r>
            <a:r>
              <a:rPr lang="cs-CZ" dirty="0" err="1" smtClean="0"/>
              <a:t>ká</a:t>
            </a:r>
            <a:r>
              <a:rPr lang="cs-CZ" dirty="0" smtClean="0"/>
              <a:t>		kvě_ _na		</a:t>
            </a:r>
          </a:p>
          <a:p>
            <a:r>
              <a:rPr lang="cs-CZ" dirty="0" smtClean="0"/>
              <a:t>k_ _</a:t>
            </a:r>
            <a:r>
              <a:rPr lang="cs-CZ" dirty="0" err="1" smtClean="0"/>
              <a:t>hy</a:t>
            </a:r>
            <a:r>
              <a:rPr lang="cs-CZ" dirty="0" smtClean="0"/>
              <a:t>	_ _kdo	_ _c	_ _tě			</a:t>
            </a:r>
          </a:p>
          <a:p>
            <a:r>
              <a:rPr lang="cs-CZ" dirty="0" smtClean="0"/>
              <a:t>_ _</a:t>
            </a:r>
            <a:r>
              <a:rPr lang="cs-CZ" dirty="0" err="1" smtClean="0"/>
              <a:t>kanka</a:t>
            </a:r>
            <a:r>
              <a:rPr lang="cs-CZ" dirty="0" smtClean="0"/>
              <a:t>		_ _</a:t>
            </a:r>
            <a:r>
              <a:rPr lang="cs-CZ" dirty="0" err="1" smtClean="0"/>
              <a:t>zek</a:t>
            </a:r>
            <a:r>
              <a:rPr lang="cs-CZ" dirty="0" smtClean="0"/>
              <a:t> 	na_ _</a:t>
            </a:r>
            <a:r>
              <a:rPr lang="cs-CZ" dirty="0" err="1" smtClean="0"/>
              <a:t>ká</a:t>
            </a:r>
            <a:r>
              <a:rPr lang="cs-CZ" dirty="0" smtClean="0"/>
              <a:t>	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845786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dirty="0" smtClean="0"/>
              <a:t>HÁDANKY NA ZÁVĚR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JSEM ZELENINA, TVOŘÍ MĚ SPOUSTA SLUPEK, MAMINKA MĚ POUŽÍVÁ NA VAŘENÍ A KDYŽ MĚ KRÁJÍ, TAKJÍ SLZÍ OČI</a:t>
            </a:r>
            <a:endParaRPr lang="cs-CZ" dirty="0"/>
          </a:p>
        </p:txBody>
      </p:sp>
      <p:pic>
        <p:nvPicPr>
          <p:cNvPr id="3074" name="Picture 2" descr="C:\Users\08FJ\AppData\Local\Microsoft\Windows\Temporary Internet Files\Content.IE5\XJE1BEJN\MC90041356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212976"/>
            <a:ext cx="2706986" cy="34433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977274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dirty="0" smtClean="0"/>
              <a:t>NAKRESLI OBRÁZKY K UVEDENÝM HÁDANKÁM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PATŘÍ MEZI POLNÍ ZVÍŘÁTKA, HOPKÁ SEM A TAM, JEHO PELÍŠKU SE ŘÍKÁ PEKÁČ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ŽIJE V HLÍNĚ, DĚLÁ SI DLOUHÉ CESTIČKY A ZA DEŠTĚ VYLÉZÁ Z DĚR VEN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JE TO OVOCE, PŘIDÁVÁ SE DO ČAJE A JE STRAŠNĚ KYSELÉ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978127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dirty="0" smtClean="0"/>
              <a:t>KRESLILI JSTE SPRÁVNĚ ?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ZAJÍC    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/>
              <a:t>ŽÍŽALA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CITRÓNY</a:t>
            </a:r>
            <a:endParaRPr lang="cs-CZ" dirty="0"/>
          </a:p>
        </p:txBody>
      </p:sp>
      <p:pic>
        <p:nvPicPr>
          <p:cNvPr id="1026" name="Picture 2" descr="C:\Users\08FJ\AppData\Local\Microsoft\Windows\Temporary Internet Files\Content.IE5\2ZEM7HB7\MC9003302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2060848"/>
            <a:ext cx="1688961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08FJ\AppData\Local\Microsoft\Windows\Temporary Internet Files\Content.IE5\4GG568WG\MC90005734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2996952"/>
            <a:ext cx="1799539" cy="1485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08FJ\AppData\Local\Microsoft\Windows\Temporary Internet Files\Content.IE5\2ZEM7HB7\MP900387874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2081" y="4482852"/>
            <a:ext cx="3242314" cy="18264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009838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dirty="0" smtClean="0"/>
              <a:t>ZASLOUŽÍTE SI ODMĚNU</a:t>
            </a:r>
            <a:endParaRPr lang="cs-CZ" sz="3600" dirty="0"/>
          </a:p>
        </p:txBody>
      </p:sp>
      <p:pic>
        <p:nvPicPr>
          <p:cNvPr id="1026" name="Picture 2" descr="C:\Users\08FJ\AppData\Local\Microsoft\Windows\Temporary Internet Files\Content.IE5\Q2V353M4\MC900423159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2564904"/>
            <a:ext cx="3456384" cy="316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461770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131</TotalTime>
  <Words>124</Words>
  <Application>Microsoft Office PowerPoint</Application>
  <PresentationFormat>Předvádění na obrazovce (4:3)</PresentationFormat>
  <Paragraphs>50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Cesta</vt:lpstr>
      <vt:lpstr>NÁZEV ŠKOLY : ZÁKLADNÍ ŠKOLA A MATEŘSKÁ ŠKOLA PRYSK, OKRES ČESKÁ LÍPA, PŘÍSPĚVKOVÁ ORGANIZACE AUTOR : MGR. JANA VOSTŘELOVÁ NÁZEV : VY_32_INOVACE_12_ČESKÝ JAZYK_SOUHLÁSKY  ČÍSLO PROJEKTU : CZ.1.07/1.4.00/21.1705 ANOTACE : ŽÁCI SE SEZNAMUJÍ S MĚKKÝMI SOUHLÁSKAMI A SLABIKAMI A S JEJICH PRAVOPISEM  ZDROJ: U OBRÁZKŮ POUŽITÁ GALERIE OFFICE </vt:lpstr>
      <vt:lpstr>MĚKKÉ SOUHLÁSKY</vt:lpstr>
      <vt:lpstr>MĚKKÉ SLABIKY</vt:lpstr>
      <vt:lpstr>DOPLŇ NÁZVY OBRÁZKŮ, ZAKROUŽKUJ MĚKKÉ SLABIKY</vt:lpstr>
      <vt:lpstr>DOPLŇUJTE CHYBĚJÍCÍ SLABIKY</vt:lpstr>
      <vt:lpstr>HÁDANKY NA ZÁVĚR</vt:lpstr>
      <vt:lpstr>NAKRESLI OBRÁZKY K UVEDENÝM HÁDANKÁM</vt:lpstr>
      <vt:lpstr>KRESLILI JSTE SPRÁVNĚ ?</vt:lpstr>
      <vt:lpstr>ZASLOUŽÍTE SI ODMĚNU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 : ZÁKLADNÍ ŠKOLA A MATEŘSKÁ ŠKOLA PRYSK, OKRES ČESKÁ LÍPA, PŘÍSPĚVKOVÁ ORGANIZACE AUTOR : MGR. JANA VOSTŘELOVÁ NÁZEV : VY_32_INOVACE_12_ČESKÝ JAZYK 2.ROČ ČÍSLO PROJEKTU : CZ.1.07/1.4.00/21.1705 ANOTACE : ŽÁCI SE SEZNAMUJÍ S MĚKKÝMI SOUHLÁSKAMI A SLABIKAMI A S PRAVOPISEM PO NICH</dc:title>
  <dc:creator>08FJ</dc:creator>
  <cp:lastModifiedBy>08FJ</cp:lastModifiedBy>
  <cp:revision>17</cp:revision>
  <dcterms:created xsi:type="dcterms:W3CDTF">2012-02-05T19:53:06Z</dcterms:created>
  <dcterms:modified xsi:type="dcterms:W3CDTF">2012-03-05T22:41:50Z</dcterms:modified>
</cp:coreProperties>
</file>