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B9E31-E6E3-4106-9428-2EEFF3A4E25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5B22AC-776B-475E-AA37-C640B04B3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620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B22AC-776B-475E-AA37-C640B04B3BC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307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30D511A-2CA8-4C11-B741-A85CEDB4471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9EA597-ACEE-4659-9A9C-08660044EA1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 : ZÁKLADNÍ ŠKOLA A MATEŘSKÁ ŠKOLA PRYSK, OKRES ČESKÁ LÍPA, PŘÍSPĚVKOVÁ ORGANIZACE</a:t>
            </a:r>
            <a:br>
              <a:rPr lang="cs-CZ" dirty="0" smtClean="0"/>
            </a:br>
            <a:r>
              <a:rPr lang="cs-CZ" dirty="0" smtClean="0"/>
              <a:t>AUTOR : MGR. JANA VOSTŘELOVÁ</a:t>
            </a:r>
            <a:br>
              <a:rPr lang="cs-CZ" dirty="0" smtClean="0"/>
            </a:br>
            <a:r>
              <a:rPr lang="cs-CZ" dirty="0" smtClean="0"/>
              <a:t>NÁZEV : VY_32_INOVACE_13_ČESKÝ JAZYK_PÍSMENO Z</a:t>
            </a:r>
            <a:br>
              <a:rPr lang="cs-CZ" dirty="0" smtClean="0"/>
            </a:br>
            <a:r>
              <a:rPr lang="cs-CZ" dirty="0" smtClean="0"/>
              <a:t>ČÍSLO PROJEKTU :</a:t>
            </a:r>
            <a:r>
              <a:rPr lang="cs-CZ" b="1" dirty="0" smtClean="0">
                <a:cs typeface="Times New Roman" pitchFamily="18" charset="0"/>
              </a:rPr>
              <a:t> CZ.1.07/1.4.00/21.1705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 : ŽÁCI SE SEZNAMUJÍ S PÍSMENEM </a:t>
            </a:r>
            <a:r>
              <a:rPr lang="cs-CZ" b="1" i="1" u="sng" dirty="0" smtClean="0"/>
              <a:t>Z</a:t>
            </a:r>
          </a:p>
          <a:p>
            <a:r>
              <a:rPr lang="cs-CZ" dirty="0" smtClean="0"/>
              <a:t>ZDROJ: POUŽITÉ OBRÁZKY JSOU Z GALERIE OFFICE</a:t>
            </a:r>
            <a:endParaRPr lang="cs-CZ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0493"/>
            <a:ext cx="6118225" cy="1484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6132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PŘEDSTAVÍ SE VÁM PÍSMENO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000" dirty="0">
                <a:solidFill>
                  <a:srgbClr val="002060"/>
                </a:solidFill>
              </a:rPr>
              <a:t> </a:t>
            </a:r>
            <a:r>
              <a:rPr lang="cs-CZ" sz="6000" dirty="0" smtClean="0">
                <a:solidFill>
                  <a:srgbClr val="002060"/>
                </a:solidFill>
              </a:rPr>
              <a:t>z </a:t>
            </a:r>
            <a:r>
              <a:rPr lang="cs-CZ" sz="6000" dirty="0" err="1" smtClean="0">
                <a:solidFill>
                  <a:srgbClr val="002060"/>
                </a:solidFill>
              </a:rPr>
              <a:t>Z</a:t>
            </a:r>
            <a:endParaRPr lang="cs-CZ" sz="6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6000" dirty="0" smtClean="0"/>
              <a:t>			</a:t>
            </a:r>
            <a:r>
              <a:rPr lang="cs-CZ" sz="6000" b="1" dirty="0" smtClean="0">
                <a:latin typeface="Aharoni" pitchFamily="2" charset="-79"/>
                <a:cs typeface="Aharoni" pitchFamily="2" charset="-79"/>
              </a:rPr>
              <a:t>z </a:t>
            </a:r>
            <a:r>
              <a:rPr lang="cs-CZ" sz="6000" b="1" dirty="0" err="1" smtClean="0">
                <a:latin typeface="Aharoni" pitchFamily="2" charset="-79"/>
                <a:cs typeface="Aharoni" pitchFamily="2" charset="-79"/>
              </a:rPr>
              <a:t>Z</a:t>
            </a:r>
            <a:endParaRPr lang="cs-CZ" sz="6000" b="1" dirty="0" smtClean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6000" b="1" dirty="0" smtClean="0">
                <a:latin typeface="Aharoni" pitchFamily="2" charset="-79"/>
                <a:cs typeface="Aharoni" pitchFamily="2" charset="-79"/>
              </a:rPr>
              <a:t>						</a:t>
            </a:r>
            <a:r>
              <a:rPr lang="cs-CZ" sz="6000" b="1" i="1" dirty="0" smtClean="0">
                <a:solidFill>
                  <a:srgbClr val="FF0000"/>
                </a:solidFill>
                <a:latin typeface="Baskerville Old Face" pitchFamily="18" charset="0"/>
                <a:cs typeface="Aharoni" pitchFamily="2" charset="-79"/>
              </a:rPr>
              <a:t>z </a:t>
            </a:r>
            <a:r>
              <a:rPr lang="cs-CZ" sz="6000" b="1" i="1" dirty="0" err="1" smtClean="0">
                <a:solidFill>
                  <a:srgbClr val="FF0000"/>
                </a:solidFill>
                <a:latin typeface="Baskerville Old Face" pitchFamily="18" charset="0"/>
                <a:cs typeface="Aharoni" pitchFamily="2" charset="-79"/>
              </a:rPr>
              <a:t>Z</a:t>
            </a:r>
            <a:endParaRPr lang="cs-CZ" sz="6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369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VYMÝŠLEJTE SLOVA NA UVEDENÉ SLABIKY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	ZÁ</a:t>
            </a:r>
          </a:p>
          <a:p>
            <a:r>
              <a:rPr lang="cs-CZ" dirty="0" smtClean="0"/>
              <a:t>ZE</a:t>
            </a:r>
          </a:p>
          <a:p>
            <a:r>
              <a:rPr lang="cs-CZ" dirty="0" smtClean="0"/>
              <a:t>ZU	ZŮ</a:t>
            </a:r>
          </a:p>
          <a:p>
            <a:r>
              <a:rPr lang="cs-CZ" dirty="0" smtClean="0"/>
              <a:t>ZI	ZÍ</a:t>
            </a:r>
          </a:p>
          <a:p>
            <a:r>
              <a:rPr lang="cs-CZ" dirty="0" smtClean="0"/>
              <a:t>ZO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75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HÁDEJ,HADAČI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JSEM ROČNÍ OBDOBÍ</a:t>
            </a:r>
            <a:endParaRPr lang="cs-CZ" dirty="0"/>
          </a:p>
        </p:txBody>
      </p:sp>
      <p:pic>
        <p:nvPicPr>
          <p:cNvPr id="1026" name="Picture 2" descr="C:\Users\08FJ\AppData\Local\Microsoft\Windows\Temporary Internet Files\Content.IE5\M4JD1RPR\MP900433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497" y="2420888"/>
            <a:ext cx="5181600" cy="344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59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HÁDEJ, HADAČI 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JSEM ZVÍŘE, ŽIJI V AFRICE, MÁM TĚLO SAMÝ PROUŽEK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JSEM PLAZ, MÁM KLIKATOU ČÁRU NA ZÁDECH A JSEM JEDOVATÁ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08FJ\AppData\Local\Microsoft\Windows\Temporary Internet Files\Content.IE5\AAH3YRRI\MP9002891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12976"/>
            <a:ext cx="2420112" cy="336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J\AppData\Local\Microsoft\Windows\Temporary Internet Files\Content.IE5\4GG568WG\MC900084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56992"/>
            <a:ext cx="4671588" cy="304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16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ČTĚTE SLOVA A VĚTY S NOVÝM PÍSMENEM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ZIMA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ZÁMEK</a:t>
            </a:r>
          </a:p>
          <a:p>
            <a:r>
              <a:rPr lang="cs-CZ" dirty="0" smtClean="0"/>
              <a:t>JEZERO</a:t>
            </a:r>
          </a:p>
          <a:p>
            <a:r>
              <a:rPr lang="cs-CZ" dirty="0" smtClean="0"/>
              <a:t>ZITA</a:t>
            </a:r>
          </a:p>
          <a:p>
            <a:r>
              <a:rPr lang="cs-CZ" dirty="0" smtClean="0"/>
              <a:t>ZDENA</a:t>
            </a:r>
          </a:p>
          <a:p>
            <a:r>
              <a:rPr lang="cs-CZ" dirty="0" smtClean="0"/>
              <a:t>JAZYK</a:t>
            </a:r>
          </a:p>
          <a:p>
            <a:r>
              <a:rPr lang="cs-CZ" dirty="0" smtClean="0"/>
              <a:t>ZUZANA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 zima.</a:t>
            </a:r>
          </a:p>
          <a:p>
            <a:r>
              <a:rPr lang="cs-CZ" dirty="0" smtClean="0"/>
              <a:t>Zajíc hopká sem a tam.</a:t>
            </a:r>
          </a:p>
          <a:p>
            <a:r>
              <a:rPr lang="cs-CZ" dirty="0" smtClean="0"/>
              <a:t>Slepice zobe zrní.</a:t>
            </a:r>
          </a:p>
          <a:p>
            <a:r>
              <a:rPr lang="cs-CZ" dirty="0" smtClean="0"/>
              <a:t>Znáte zimní sporty ?</a:t>
            </a:r>
          </a:p>
          <a:p>
            <a:r>
              <a:rPr lang="cs-CZ" dirty="0" smtClean="0"/>
              <a:t>Ema ráda bruslí.</a:t>
            </a:r>
          </a:p>
          <a:p>
            <a:r>
              <a:rPr lang="cs-CZ" dirty="0" smtClean="0"/>
              <a:t>Same, nezlob!</a:t>
            </a:r>
          </a:p>
          <a:p>
            <a:r>
              <a:rPr lang="cs-CZ" dirty="0" smtClean="0"/>
              <a:t>Honzo, dávej pozor!</a:t>
            </a:r>
          </a:p>
          <a:p>
            <a:r>
              <a:rPr lang="cs-CZ" dirty="0" smtClean="0"/>
              <a:t>Máme zimu rádi.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14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NÁZVY ZAČÍNAJÍCÍ NA </a:t>
            </a:r>
            <a:r>
              <a:rPr lang="cs-CZ" b="1" i="1" u="sng" dirty="0" smtClean="0"/>
              <a:t>Z</a:t>
            </a:r>
            <a:endParaRPr lang="cs-CZ" dirty="0"/>
          </a:p>
        </p:txBody>
      </p:sp>
      <p:pic>
        <p:nvPicPr>
          <p:cNvPr id="3074" name="Picture 2" descr="C:\Users\08FJ\AppData\Local\Microsoft\Windows\Temporary Internet Files\Content.IE5\AAH3YRRI\MP90025557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FJ\AppData\Local\Microsoft\Windows\Temporary Internet Files\Content.IE5\M4JD1RPR\MP9001442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40768"/>
            <a:ext cx="235915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J\AppData\Local\Microsoft\Windows\Temporary Internet Files\Content.IE5\M4JD1RPR\MC9001992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556792"/>
            <a:ext cx="1398760" cy="19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FJ\AppData\Local\Microsoft\Windows\Temporary Internet Files\Content.IE5\XJE1BEJN\MP90031544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7707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FJ\AppData\Local\Microsoft\Windows\Temporary Internet Files\Content.IE5\XJE1BEJN\MP90030939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69160"/>
            <a:ext cx="2306672" cy="168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1432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ODMĚNA NA ZÁVĚR </a:t>
            </a:r>
            <a:endParaRPr lang="cs-CZ" dirty="0"/>
          </a:p>
        </p:txBody>
      </p:sp>
      <p:pic>
        <p:nvPicPr>
          <p:cNvPr id="4098" name="Picture 2" descr="C:\Users\08FJ\AppData\Local\Microsoft\Windows\Temporary Internet Files\Content.IE5\4GG568WG\MC900432485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494" y="1988840"/>
            <a:ext cx="423411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30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</TotalTime>
  <Words>123</Words>
  <Application>Microsoft Office PowerPoint</Application>
  <PresentationFormat>Předvádění na obrazovce (4:3)</PresentationFormat>
  <Paragraphs>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                         </vt:lpstr>
      <vt:lpstr>PŘEDSTAVÍ SE VÁM PÍSMENO </vt:lpstr>
      <vt:lpstr>VYMÝŠLEJTE SLOVA NA UVEDENÉ SLABIKY</vt:lpstr>
      <vt:lpstr>HÁDEJ, HÁDEJ,HADAČI !</vt:lpstr>
      <vt:lpstr>HÁDEJ, HÁDEJ, HADAČI !</vt:lpstr>
      <vt:lpstr>ČTĚTE SLOVA A VĚTY S NOVÝM PÍSMENEM</vt:lpstr>
      <vt:lpstr>ZOPAKUJ SI NÁZVY ZAČÍNAJÍCÍ NA Z</vt:lpstr>
      <vt:lpstr>ODMĚNA NA ZÁVĚR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                       </dc:title>
  <dc:creator>08FJ</dc:creator>
  <cp:lastModifiedBy>08FJ</cp:lastModifiedBy>
  <cp:revision>10</cp:revision>
  <dcterms:created xsi:type="dcterms:W3CDTF">2012-02-09T10:33:39Z</dcterms:created>
  <dcterms:modified xsi:type="dcterms:W3CDTF">2012-03-11T15:34:22Z</dcterms:modified>
</cp:coreProperties>
</file>