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0" r:id="rId2"/>
    <p:sldId id="258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B6BD75-6E22-4EA8-AF7B-B4AC8107C25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8BF9564-EB9A-4BEC-B8D7-2871AFE6A2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3B77B31-BB12-4D2A-BE59-54725590F00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AF320-1F94-44F6-B22E-75CFE2C4001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0BB7A-271B-4FC5-9A57-BBF8A64596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157BC-4056-4391-AC38-04E0E6C71E0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36CBC8-7CF5-43E1-B712-22F26F81D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F663C-28C7-4A5A-936C-8F3B4BBDF27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B26E2-5C03-40C0-B724-8FB18683F1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7F6F1-C4E6-478A-8F97-77990753696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786CD-760A-4EC9-AA83-B01CC37DE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457AB-F972-4E30-8385-89369D4AD6A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F8709-8FD1-45F1-B06C-E742FBDA5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EAE90-9EC7-4CDC-B127-83C8C0C73E2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AFE20-EA58-4ECA-AD17-ED307340CE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7F770-7D08-42A4-8248-B60390716747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90431-BB73-4432-9732-8DD3430605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B5E40-DCB5-4484-ACC8-D535C8F7142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16641-B13A-4BE5-BB39-51F92269F3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8CBE1-A12B-44C2-8671-5D2C024B471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6F7710-36B4-4807-830C-C665DEEB6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F0AB9-8CCC-448C-B81C-4215A504344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522C9-369D-4BE9-A244-F531802588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8B316-AA2A-4E78-B258-51427C7E58A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A697F-7BCE-4369-AFA9-0D553288D8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5D807C-9C03-43E9-BA78-2EB43160405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C39303F-2CDD-4B24-A3ED-2093A754B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VY_52_INOVACE_S2_PR_03_SV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Podnebné pásy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Subtropický pás, podnebí, teplota, zvířata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subtropickém podnebném pásu.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29.1. 2013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Subtropický pás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Subtropický pás můžeme najít mezi pásem tropickým a mírným.</a:t>
            </a:r>
          </a:p>
          <a:p>
            <a:r>
              <a:rPr lang="cs-CZ" smtClean="0"/>
              <a:t>Teploty ve dne i v noci jsou zde téměř totožné.</a:t>
            </a:r>
          </a:p>
          <a:p>
            <a:r>
              <a:rPr lang="cs-CZ" smtClean="0"/>
              <a:t>Tento pás se vyznačuje velmi dlouhými, teplými a suchými léty a naopak zimy jsou zde krátké, teplé a vlhké. </a:t>
            </a:r>
          </a:p>
          <a:p>
            <a:r>
              <a:rPr lang="cs-CZ" smtClean="0"/>
              <a:t>Střídají se zde období deště a sucha.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Jaká zvířata zde žijí?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smtClean="0"/>
              <a:t>Daněk</a:t>
            </a:r>
          </a:p>
          <a:p>
            <a:r>
              <a:rPr lang="cs-CZ" sz="4000" smtClean="0"/>
              <a:t>Muflon</a:t>
            </a:r>
          </a:p>
          <a:p>
            <a:r>
              <a:rPr lang="cs-CZ" sz="4000" smtClean="0"/>
              <a:t>Šakal</a:t>
            </a:r>
          </a:p>
          <a:p>
            <a:r>
              <a:rPr lang="cs-CZ" sz="4000" smtClean="0"/>
              <a:t>Klokan</a:t>
            </a:r>
          </a:p>
          <a:p>
            <a:endParaRPr lang="cs-CZ" smtClean="0"/>
          </a:p>
        </p:txBody>
      </p:sp>
      <p:pic>
        <p:nvPicPr>
          <p:cNvPr id="17411" name="Picture 2" descr="C:\Users\Home\AppData\Local\Microsoft\Windows\Temporary Internet Files\Content.IE5\3FXDPAL9\MP90026256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333375"/>
            <a:ext cx="2478087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C:\Users\Home\AppData\Local\Microsoft\Windows\Temporary Internet Files\Content.IE5\3FXDPAL9\MP90018065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2500" y="2708275"/>
            <a:ext cx="46053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</TotalTime>
  <Words>115</Words>
  <Application>Microsoft Office PowerPoint</Application>
  <PresentationFormat>On-screen Show (4:3)</PresentationFormat>
  <Paragraphs>32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Subtropický pás</vt:lpstr>
      <vt:lpstr>Jaká zvířata zde žijí?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10</cp:revision>
  <cp:lastPrinted>2013-12-10T17:03:46Z</cp:lastPrinted>
  <dcterms:created xsi:type="dcterms:W3CDTF">2013-09-18T13:49:41Z</dcterms:created>
  <dcterms:modified xsi:type="dcterms:W3CDTF">2014-02-17T21:36:40Z</dcterms:modified>
</cp:coreProperties>
</file>