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2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64E7D51-5476-4605-81FA-4122E5E4D734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9E5D8AE-27D7-4532-800F-F1A2D7FB40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249D953-56F3-49F9-9742-7269C47A00A4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08A96-C7BE-428B-A3D3-12C3F639763D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D27DC-01DC-4830-BCB7-38616A5383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BA65E-5BBE-4253-99DC-2A2975754E8E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65A75-83FB-4C77-A910-3B2DD09EAB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731F1-26FC-41E1-A576-D49B995B4451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D758F-7818-4A26-A857-1742ECC3D4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60270-E150-48EE-A8AA-E4AD3B60F52E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5D684-44ED-4512-8E51-A73E78FD54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0FAE58-C354-4BAB-851F-27E827B4F59E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54C535-8530-4CC2-924F-3C0D5C0A7D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370E5-B902-4E20-B667-DE3977D307FA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38D2F-5E90-4F72-A828-706530F9E7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DA5EC-C367-4EA1-83B1-B4A2F3A2B7A4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7B769-6E85-4D11-9746-DD61046F02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2C4A7-A806-4C34-A006-6DEE96D475FB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08523-28B9-4862-BB96-C53CA3DBF5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avoúhlý trojúhelník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FC69B-BB1E-489A-AF4C-6B3DD6FB8696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5B83C-1B24-4AAD-8DC5-0B91F40AD4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DBE1A-12C3-43F0-8F5C-01C3B216C113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E074A-67B5-4F90-959B-8F762A90F2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0E34E-E1B8-43E5-B1A2-D1E20DBC553D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24754-23F6-4852-91BA-69EBC39E3A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54F45B6-A254-459B-8AAA-05405BFDC969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4401CD-D92E-4308-8362-88CACF824C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6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školy:		Základní škola a Mateřská škola,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Libhošť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90, příspěvková organizace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Autor:					Mgr. Monika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Hanzelková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Reg.číslo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projektu:				CZ.1.07/1.4.00/21.3715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projektu:				Moderní škola					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Název materiálu:				VY_52_INOVACE_S2_PR_29_MH				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Vzdělávací oblast:  				Přírodověda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Tematický okruh:  				Půda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a její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vznik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Téma:					Půda, druhy půdy, půda hlinitá, jílovitá, písčitá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Anotace:					Žák získá znalosti o různých druzích půdy.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Ročník:					4.ročník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Datum vytvoření: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1.11.2013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9" name="obrázek 1" descr="Logolink_horizontal_zaklad_RG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60350"/>
            <a:ext cx="8509000" cy="202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cs-CZ" smtClean="0"/>
              <a:t>Druhy půd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695825"/>
          </a:xfrm>
        </p:spPr>
        <p:txBody>
          <a:bodyPr>
            <a:normAutofit fontScale="92500"/>
          </a:bodyPr>
          <a:lstStyle/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Půdu můžeme rozlišovat na několik druhů a to podle </a:t>
            </a:r>
            <a:r>
              <a:rPr lang="cs-CZ" b="1" dirty="0" smtClean="0"/>
              <a:t>velikosti zrn minerálů </a:t>
            </a:r>
            <a:r>
              <a:rPr lang="cs-CZ" dirty="0" smtClean="0"/>
              <a:t>a </a:t>
            </a:r>
            <a:r>
              <a:rPr lang="cs-CZ" b="1" dirty="0" smtClean="0"/>
              <a:t>množství humusu </a:t>
            </a:r>
            <a:r>
              <a:rPr lang="cs-CZ" dirty="0" smtClean="0"/>
              <a:t>(odumřelé části živočichů a rostlin.), které obsahuje.</a:t>
            </a:r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dirty="0" smtClean="0"/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Existují 3 základní druhy:</a:t>
            </a:r>
          </a:p>
          <a:p>
            <a:pPr marL="640080" lvl="1" indent="-246888" fontAlgn="auto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Půda hlinitá</a:t>
            </a:r>
          </a:p>
          <a:p>
            <a:pPr marL="640080" lvl="1" indent="-246888" fontAlgn="auto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Půda písčitá</a:t>
            </a:r>
          </a:p>
          <a:p>
            <a:pPr marL="640080" lvl="1" indent="-246888" fontAlgn="auto">
              <a:lnSpc>
                <a:spcPct val="15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Půda jílovitá</a:t>
            </a:r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dirty="0"/>
          </a:p>
        </p:txBody>
      </p:sp>
      <p:pic>
        <p:nvPicPr>
          <p:cNvPr id="16387" name="Picture 2" descr="C:\Users\Home\AppData\Local\Microsoft\Windows\Temporary Internet Files\Content.IE5\3FXDPAL9\dglxasset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3789363"/>
            <a:ext cx="2708275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95363"/>
          </a:xfrm>
        </p:spPr>
        <p:txBody>
          <a:bodyPr/>
          <a:lstStyle/>
          <a:p>
            <a:pPr algn="ctr"/>
            <a:r>
              <a:rPr lang="cs-CZ" smtClean="0"/>
              <a:t>Půda hlinitá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551362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200" dirty="0" smtClean="0"/>
              <a:t>Hlinité půdy obsahují ze všech typů půd nejvíce humusu.</a:t>
            </a:r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200" dirty="0" smtClean="0"/>
              <a:t>Tento typ půdy dobře zadržuje vodu.</a:t>
            </a:r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200" dirty="0" smtClean="0"/>
              <a:t>Jsou snadno obdělávatelné a vhodné pro všechny zahradnické účely.</a:t>
            </a:r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200" dirty="0" smtClean="0"/>
              <a:t>Označujeme je také jako střední půdy.</a:t>
            </a:r>
            <a:endParaRPr lang="cs-CZ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95363"/>
          </a:xfrm>
        </p:spPr>
        <p:txBody>
          <a:bodyPr/>
          <a:lstStyle/>
          <a:p>
            <a:pPr algn="ctr"/>
            <a:r>
              <a:rPr lang="cs-CZ" smtClean="0"/>
              <a:t>Půda písčitá</a:t>
            </a: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z="3200" smtClean="0"/>
              <a:t>Mají velkou převahu částic písku a jen malý podíl humusu.</a:t>
            </a:r>
          </a:p>
          <a:p>
            <a:pPr>
              <a:lnSpc>
                <a:spcPct val="150000"/>
              </a:lnSpc>
            </a:pPr>
            <a:r>
              <a:rPr lang="cs-CZ" sz="3200" smtClean="0"/>
              <a:t>Pro vodu jsou tyto půdy dobře propustné a také bývají dobře provzdušněné.</a:t>
            </a:r>
          </a:p>
          <a:p>
            <a:pPr>
              <a:lnSpc>
                <a:spcPct val="150000"/>
              </a:lnSpc>
            </a:pPr>
            <a:r>
              <a:rPr lang="cs-CZ" sz="3200" smtClean="0"/>
              <a:t>Označujeme také jako  lehké půdy.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23925"/>
          </a:xfrm>
        </p:spPr>
        <p:txBody>
          <a:bodyPr/>
          <a:lstStyle/>
          <a:p>
            <a:pPr algn="ctr"/>
            <a:r>
              <a:rPr lang="cs-CZ" smtClean="0"/>
              <a:t>Půda jílovitá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551362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200" dirty="0" smtClean="0"/>
              <a:t>Obsahují velkou převahu jílnatých částic  a obvykle tvoří slitou jednotnou strukturu.</a:t>
            </a:r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200" dirty="0" smtClean="0"/>
              <a:t>Když přijdou </a:t>
            </a:r>
            <a:r>
              <a:rPr lang="cs-CZ" sz="3200" smtClean="0"/>
              <a:t>větší deště, </a:t>
            </a:r>
            <a:r>
              <a:rPr lang="cs-CZ" sz="3200" dirty="0" smtClean="0"/>
              <a:t>obvykle se rozbahňují a naopak za většího sucha v nich vznikají trhliny. </a:t>
            </a:r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3200" dirty="0" smtClean="0"/>
              <a:t>Označují se také jako těžké půdy.</a:t>
            </a:r>
          </a:p>
          <a:p>
            <a:pPr marL="274320" indent="-274320" fontAlgn="auto">
              <a:lnSpc>
                <a:spcPct val="15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materiál. Zdroj Microsoft PowerPoint, Obrázky – </a:t>
            </a:r>
            <a:r>
              <a:rPr lang="cs-CZ" smtClean="0">
                <a:latin typeface="Arial" charset="0"/>
              </a:rPr>
              <a:t>www.office.microsoft.com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</TotalTime>
  <Words>193</Words>
  <Application>Microsoft Office PowerPoint</Application>
  <PresentationFormat>On-screen Show (4:3)</PresentationFormat>
  <Paragraphs>41</Paragraphs>
  <Slides>6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6</vt:i4>
      </vt:variant>
    </vt:vector>
  </HeadingPairs>
  <TitlesOfParts>
    <vt:vector size="15" baseType="lpstr">
      <vt:lpstr>Constantia</vt:lpstr>
      <vt:lpstr>Arial</vt:lpstr>
      <vt:lpstr>Calibri</vt:lpstr>
      <vt:lpstr>Wingdings 2</vt:lpstr>
      <vt:lpstr>Times New Roman</vt:lpstr>
      <vt:lpstr>Tok</vt:lpstr>
      <vt:lpstr>Tok</vt:lpstr>
      <vt:lpstr>Tok</vt:lpstr>
      <vt:lpstr>Tok</vt:lpstr>
      <vt:lpstr>Snímek 1</vt:lpstr>
      <vt:lpstr>Druhy půd</vt:lpstr>
      <vt:lpstr>Půda hlinitá</vt:lpstr>
      <vt:lpstr>Půda písčitá</vt:lpstr>
      <vt:lpstr>Půda jílovitá</vt:lpstr>
      <vt:lpstr>Snímek 6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Druhy půdy</dc:title>
  <dc:creator>Home</dc:creator>
  <cp:lastModifiedBy>DUM</cp:lastModifiedBy>
  <cp:revision>9</cp:revision>
  <dcterms:created xsi:type="dcterms:W3CDTF">2013-12-05T15:50:15Z</dcterms:created>
  <dcterms:modified xsi:type="dcterms:W3CDTF">2014-02-17T19:59:09Z</dcterms:modified>
</cp:coreProperties>
</file>