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7"/>
  </p:notesMasterIdLst>
  <p:sldIdLst>
    <p:sldId id="260" r:id="rId2"/>
    <p:sldId id="257" r:id="rId3"/>
    <p:sldId id="258" r:id="rId4"/>
    <p:sldId id="261" r:id="rId5"/>
    <p:sldId id="259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88" autoAdjust="0"/>
    <p:restoredTop sz="94624" autoAdjust="0"/>
  </p:normalViewPr>
  <p:slideViewPr>
    <p:cSldViewPr>
      <p:cViewPr varScale="1">
        <p:scale>
          <a:sx n="70" d="100"/>
          <a:sy n="70" d="100"/>
        </p:scale>
        <p:origin x="-1386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3BFC8B4-A5C1-4459-BCE4-6015DA7A84A0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EB6A323-DF76-48C3-94E5-A064AB42F09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61733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4D5427-2AF3-4D5C-A8E6-A288EB6F05C6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062B0F-F321-4D3C-BA84-D742824AC659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F72774-1849-4130-9E59-2D71AA4541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062B0F-F321-4D3C-BA84-D742824AC659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F72774-1849-4130-9E59-2D71AA4541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062B0F-F321-4D3C-BA84-D742824AC659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F72774-1849-4130-9E59-2D71AA4541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062B0F-F321-4D3C-BA84-D742824AC659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F72774-1849-4130-9E59-2D71AA4541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062B0F-F321-4D3C-BA84-D742824AC659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F72774-1849-4130-9E59-2D71AA4541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062B0F-F321-4D3C-BA84-D742824AC659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F72774-1849-4130-9E59-2D71AA4541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062B0F-F321-4D3C-BA84-D742824AC659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F72774-1849-4130-9E59-2D71AA4541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062B0F-F321-4D3C-BA84-D742824AC659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F72774-1849-4130-9E59-2D71AA4541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062B0F-F321-4D3C-BA84-D742824AC659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EF72774-1849-4130-9E59-2D71AA45416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062B0F-F321-4D3C-BA84-D742824AC659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F72774-1849-4130-9E59-2D71AA4541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062B0F-F321-4D3C-BA84-D742824AC659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F72774-1849-4130-9E59-2D71AA4541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F062B0F-F321-4D3C-BA84-D742824AC659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EF72774-1849-4130-9E59-2D71AA45416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Název školy:		Základní škola a Mateřská škola,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Libhošť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90, příspěvková organizace	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Autor:					Mgr. Monika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Hanzelková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				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Reg.číslo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projektu:				CZ.1.07/1.4.00/21.3715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Název projektu:				Moderní škola									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Název materiálu:				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VY_52_INOVACE_S2_PR_32_MH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				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Vzdělávací oblast:  				Přírodověda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Tematický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okruh:  				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Znečištěný vzduch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Téma:					Vzduch, znečištění, smog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Anotace:					Žák získá znalosti o znečištění ovzduší a o smogu.</a:t>
            </a: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Ročník:					5.ročník 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Datum vytvoření: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16.5.2013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obrázek 1" descr="Logolink_horizontal_zaklad_RGB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260648"/>
            <a:ext cx="8508688" cy="2026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Znečištěný vzduch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lnSpc>
                <a:spcPct val="150000"/>
              </a:lnSpc>
            </a:pPr>
            <a:r>
              <a:rPr lang="cs-CZ" dirty="0" smtClean="0"/>
              <a:t>Kvalita životního </a:t>
            </a:r>
            <a:r>
              <a:rPr lang="cs-CZ" dirty="0" smtClean="0"/>
              <a:t>prostředí </a:t>
            </a:r>
            <a:r>
              <a:rPr lang="cs-CZ" dirty="0" smtClean="0"/>
              <a:t>je ovlivňována lidmi a jejich činností, při které dochází k znečišťování životního prostředí.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Příčiny znečišťování:</a:t>
            </a:r>
          </a:p>
          <a:p>
            <a:pPr lvl="1">
              <a:lnSpc>
                <a:spcPct val="150000"/>
              </a:lnSpc>
            </a:pPr>
            <a:r>
              <a:rPr lang="cs-CZ" sz="2600" dirty="0" smtClean="0"/>
              <a:t>výfuky osobních a nákladních automobilů</a:t>
            </a:r>
          </a:p>
          <a:p>
            <a:pPr lvl="1">
              <a:lnSpc>
                <a:spcPct val="150000"/>
              </a:lnSpc>
            </a:pPr>
            <a:r>
              <a:rPr lang="cs-CZ" sz="2600" dirty="0" smtClean="0"/>
              <a:t>komíny domů a továren</a:t>
            </a:r>
          </a:p>
          <a:p>
            <a:pPr lvl="1">
              <a:lnSpc>
                <a:spcPct val="150000"/>
              </a:lnSpc>
            </a:pPr>
            <a:r>
              <a:rPr lang="cs-CZ" sz="2600" dirty="0" smtClean="0"/>
              <a:t>jedovaté látky z továren, které se dostávají do ovzduší i půdy</a:t>
            </a:r>
          </a:p>
          <a:p>
            <a:pPr lvl="1"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Smog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dirty="0" smtClean="0"/>
              <a:t>Původ slova pochází z angličtiny spojením dvou slov </a:t>
            </a:r>
            <a:r>
              <a:rPr lang="cs-CZ" dirty="0" err="1" smtClean="0"/>
              <a:t>smoke</a:t>
            </a:r>
            <a:r>
              <a:rPr lang="cs-CZ" dirty="0" smtClean="0"/>
              <a:t> (kouř) a </a:t>
            </a:r>
            <a:r>
              <a:rPr lang="cs-CZ" dirty="0" err="1" smtClean="0"/>
              <a:t>fog</a:t>
            </a:r>
            <a:r>
              <a:rPr lang="cs-CZ" dirty="0" smtClean="0"/>
              <a:t> (mlha).</a:t>
            </a:r>
          </a:p>
          <a:p>
            <a:pPr>
              <a:lnSpc>
                <a:spcPct val="150000"/>
              </a:lnSpc>
            </a:pPr>
            <a:r>
              <a:rPr lang="cs-CZ" dirty="0"/>
              <a:t>V</a:t>
            </a:r>
            <a:r>
              <a:rPr lang="cs-CZ" dirty="0" smtClean="0"/>
              <a:t>zniká nabalováním malých kapiček vody na nepatrné částečky kouře. 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Tento kouř nemůže stoupat vysoko a drží se stále při zemi.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/>
              <a:t>Smog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cs-CZ" dirty="0"/>
              <a:t>Smog můžeme definovat i jako „špinavý mrak, který leží v ulicích“.</a:t>
            </a:r>
          </a:p>
          <a:p>
            <a:pPr>
              <a:lnSpc>
                <a:spcPct val="150000"/>
              </a:lnSpc>
            </a:pPr>
            <a:r>
              <a:rPr lang="cs-CZ" dirty="0"/>
              <a:t>Lidé pohybující se ve smogovém </a:t>
            </a:r>
            <a:r>
              <a:rPr lang="cs-CZ" dirty="0" smtClean="0"/>
              <a:t>prostředí </a:t>
            </a:r>
            <a:r>
              <a:rPr lang="cs-CZ" dirty="0"/>
              <a:t>mohou  pociťovat dýchací potíže, pálení očí a celkové snížení obranyschopnosti organismu.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221540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materiál. Zdroj Microsoft PowerPoint</a:t>
            </a: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68</TotalTime>
  <Words>128</Words>
  <Application>Microsoft Office PowerPoint</Application>
  <PresentationFormat>Předvádění na obrazovce (4:3)</PresentationFormat>
  <Paragraphs>34</Paragraphs>
  <Slides>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Tok</vt:lpstr>
      <vt:lpstr>Prezentace aplikace PowerPoint</vt:lpstr>
      <vt:lpstr>Znečištěný vzduch</vt:lpstr>
      <vt:lpstr>Smog</vt:lpstr>
      <vt:lpstr>Smog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Home</dc:creator>
  <cp:lastModifiedBy>HP</cp:lastModifiedBy>
  <cp:revision>14</cp:revision>
  <dcterms:created xsi:type="dcterms:W3CDTF">2013-12-05T22:07:11Z</dcterms:created>
  <dcterms:modified xsi:type="dcterms:W3CDTF">2013-12-10T19:05:43Z</dcterms:modified>
</cp:coreProperties>
</file>