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0" r:id="rId4"/>
    <p:sldId id="274" r:id="rId5"/>
    <p:sldId id="275" r:id="rId6"/>
    <p:sldId id="279" r:id="rId7"/>
    <p:sldId id="276" r:id="rId8"/>
    <p:sldId id="277" r:id="rId9"/>
    <p:sldId id="278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3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833309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Složení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a použití betonu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Materiály, beton, cement, písek</a:t>
                      </a:r>
                      <a:r>
                        <a:rPr lang="cs-CZ" sz="12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přísady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Jaroslav Neuman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15-16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Beton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VY_32_INOVACE_25_499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1721599" y="2103965"/>
            <a:ext cx="5528053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600" b="1" dirty="0" smtClean="0"/>
              <a:t>Prostý beton</a:t>
            </a:r>
          </a:p>
          <a:p>
            <a:pPr algn="ctr"/>
            <a:r>
              <a:rPr lang="cs-CZ" sz="3600" b="1" dirty="0" smtClean="0"/>
              <a:t>-</a:t>
            </a:r>
          </a:p>
          <a:p>
            <a:pPr algn="ctr"/>
            <a:r>
              <a:rPr lang="cs-CZ" sz="3600" b="1" dirty="0" smtClean="0"/>
              <a:t>Materiály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Druhy betonů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základní druhy – prostý beton (někdy pouze „beton“)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železobeton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předpjatý beton</a:t>
            </a: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speciální betony – lehčený beton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těžký beton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žáruvzdorný beton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pohledový beton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aj. …</a:t>
            </a: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Složení betonů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cement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písek, štěrkopísek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voda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přísady - plastifikátory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urychlovače tuhnutí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zpomalovače tuhnutí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err="1" smtClean="0"/>
              <a:t>voděodpudivé</a:t>
            </a:r>
            <a:r>
              <a:rPr lang="cs-CZ" sz="2400" dirty="0" smtClean="0"/>
              <a:t> přísady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barviva</a:t>
            </a:r>
          </a:p>
        </p:txBody>
      </p:sp>
    </p:spTree>
    <p:extLst>
      <p:ext uri="{BB962C8B-B14F-4D97-AF65-F5344CB8AC3E}">
        <p14:creationId xmlns:p14="http://schemas.microsoft.com/office/powerpoint/2010/main" val="4110847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Použití prostého betonu</a:t>
            </a:r>
            <a:endParaRPr lang="cs-CZ" sz="2400" dirty="0"/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výhody – pevnost v tlaku</a:t>
            </a:r>
            <a:endParaRPr lang="cs-CZ" sz="2400" dirty="0"/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tvrdost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odolnost ohni, vodě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možnost „mnoha tvarů“</a:t>
            </a:r>
          </a:p>
        </p:txBody>
      </p:sp>
    </p:spTree>
    <p:extLst>
      <p:ext uri="{BB962C8B-B14F-4D97-AF65-F5344CB8AC3E}">
        <p14:creationId xmlns:p14="http://schemas.microsoft.com/office/powerpoint/2010/main" val="60510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Použití prostého betonu</a:t>
            </a:r>
          </a:p>
          <a:p>
            <a:pPr marL="342900" indent="-342900" algn="just">
              <a:buFontTx/>
              <a:buChar char="-"/>
            </a:pPr>
            <a:endParaRPr lang="cs-CZ" sz="2400" dirty="0" smtClean="0"/>
          </a:p>
          <a:p>
            <a:pPr marL="342900" indent="-342900" algn="just">
              <a:buFontTx/>
              <a:buChar char="-"/>
            </a:pPr>
            <a:endParaRPr lang="cs-CZ" sz="2400" dirty="0"/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nevýhody – velmi dobrá tepelná vodivost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velmi dobrá zvuková vodivost 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vysoká hmotnost</a:t>
            </a:r>
          </a:p>
          <a:p>
            <a:pPr marL="1257300" lvl="2" indent="-342900" algn="just">
              <a:buFontTx/>
              <a:buChar char="-"/>
            </a:pPr>
            <a:r>
              <a:rPr lang="cs-CZ" sz="2400" dirty="0" smtClean="0"/>
              <a:t>špatně se bourá</a:t>
            </a:r>
          </a:p>
        </p:txBody>
      </p:sp>
    </p:spTree>
    <p:extLst>
      <p:ext uri="{BB962C8B-B14F-4D97-AF65-F5344CB8AC3E}">
        <p14:creationId xmlns:p14="http://schemas.microsoft.com/office/powerpoint/2010/main" val="182603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Použití prostého betonu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základy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obrubníky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dlažba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střešní tašky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zatravňovací tvárnice</a:t>
            </a:r>
          </a:p>
          <a:p>
            <a:pPr marL="342900" indent="-342900" algn="just">
              <a:buFontTx/>
              <a:buChar char="-"/>
            </a:pPr>
            <a:r>
              <a:rPr lang="cs-CZ" sz="2400" dirty="0" smtClean="0"/>
              <a:t>tvárnice</a:t>
            </a:r>
          </a:p>
        </p:txBody>
      </p:sp>
    </p:spTree>
    <p:extLst>
      <p:ext uri="{BB962C8B-B14F-4D97-AF65-F5344CB8AC3E}">
        <p14:creationId xmlns:p14="http://schemas.microsoft.com/office/powerpoint/2010/main" val="120180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Z pevností vyberte ty, které nemá prostý beton</a:t>
            </a:r>
          </a:p>
          <a:p>
            <a:pPr algn="just"/>
            <a:endParaRPr lang="cs-CZ" sz="2400" u="sng" dirty="0"/>
          </a:p>
          <a:p>
            <a:pPr algn="just"/>
            <a:r>
              <a:rPr lang="cs-CZ" sz="2400" dirty="0" smtClean="0"/>
              <a:t>pevnost v ohybu</a:t>
            </a:r>
          </a:p>
          <a:p>
            <a:pPr algn="just"/>
            <a:r>
              <a:rPr lang="cs-CZ" sz="2400" dirty="0" smtClean="0"/>
              <a:t>pevnost ve smyku</a:t>
            </a:r>
          </a:p>
          <a:p>
            <a:pPr algn="just"/>
            <a:r>
              <a:rPr lang="cs-CZ" sz="2400" dirty="0" smtClean="0"/>
              <a:t>pevnost tahu</a:t>
            </a:r>
          </a:p>
          <a:p>
            <a:pPr algn="just"/>
            <a:r>
              <a:rPr lang="cs-CZ" sz="2400" dirty="0" smtClean="0"/>
              <a:t>pevnost v tlaku</a:t>
            </a:r>
          </a:p>
        </p:txBody>
      </p:sp>
    </p:spTree>
    <p:extLst>
      <p:ext uri="{BB962C8B-B14F-4D97-AF65-F5344CB8AC3E}">
        <p14:creationId xmlns:p14="http://schemas.microsoft.com/office/powerpoint/2010/main" val="222850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71600" y="1556792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u="sng" dirty="0" smtClean="0"/>
              <a:t>Z pevností vyberte ty, které nemá prostý beton</a:t>
            </a:r>
          </a:p>
          <a:p>
            <a:pPr algn="just"/>
            <a:endParaRPr lang="cs-CZ" sz="2400" u="sng" dirty="0"/>
          </a:p>
          <a:p>
            <a:pPr algn="just"/>
            <a:r>
              <a:rPr lang="cs-CZ" sz="2400" strike="sngStrike" dirty="0" smtClean="0"/>
              <a:t>pevnost v ohybu</a:t>
            </a:r>
          </a:p>
          <a:p>
            <a:pPr algn="just"/>
            <a:r>
              <a:rPr lang="cs-CZ" sz="2400" strike="sngStrike" dirty="0" smtClean="0"/>
              <a:t>pevnost ve smyku</a:t>
            </a:r>
          </a:p>
          <a:p>
            <a:pPr algn="just"/>
            <a:r>
              <a:rPr lang="cs-CZ" sz="2400" strike="sngStrike" dirty="0" smtClean="0"/>
              <a:t>pevnost tahu</a:t>
            </a:r>
          </a:p>
          <a:p>
            <a:pPr algn="just"/>
            <a:r>
              <a:rPr lang="cs-CZ" sz="2400" dirty="0" smtClean="0"/>
              <a:t>pevnost v tlaku</a:t>
            </a:r>
          </a:p>
        </p:txBody>
      </p:sp>
    </p:spTree>
    <p:extLst>
      <p:ext uri="{BB962C8B-B14F-4D97-AF65-F5344CB8AC3E}">
        <p14:creationId xmlns:p14="http://schemas.microsoft.com/office/powerpoint/2010/main" val="411312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628800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Jan Liška, Materiály – obor zednické práce. Praha: Parta, s. r. o., 2003, ISBN 80-7320-040-6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309</Words>
  <Application>Microsoft Office PowerPoint</Application>
  <PresentationFormat>Předvádění na obrazovce (4:3)</PresentationFormat>
  <Paragraphs>111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76</cp:revision>
  <dcterms:created xsi:type="dcterms:W3CDTF">2010-11-01T23:40:31Z</dcterms:created>
  <dcterms:modified xsi:type="dcterms:W3CDTF">2014-02-17T22:22:54Z</dcterms:modified>
</cp:coreProperties>
</file>