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1326-13AA-4D20-A7C5-827B660831C4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C49E8-53C3-49E5-BD34-0F3980432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1326-13AA-4D20-A7C5-827B660831C4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C49E8-53C3-49E5-BD34-0F3980432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1326-13AA-4D20-A7C5-827B660831C4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C49E8-53C3-49E5-BD34-0F3980432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1326-13AA-4D20-A7C5-827B660831C4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C49E8-53C3-49E5-BD34-0F3980432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1326-13AA-4D20-A7C5-827B660831C4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C49E8-53C3-49E5-BD34-0F3980432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1326-13AA-4D20-A7C5-827B660831C4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C49E8-53C3-49E5-BD34-0F3980432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1326-13AA-4D20-A7C5-827B660831C4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C49E8-53C3-49E5-BD34-0F3980432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1326-13AA-4D20-A7C5-827B660831C4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C49E8-53C3-49E5-BD34-0F3980432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1326-13AA-4D20-A7C5-827B660831C4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C49E8-53C3-49E5-BD34-0F3980432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1326-13AA-4D20-A7C5-827B660831C4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C49E8-53C3-49E5-BD34-0F3980432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1326-13AA-4D20-A7C5-827B660831C4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C49E8-53C3-49E5-BD34-0F3980432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81326-13AA-4D20-A7C5-827B660831C4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8C49E8-53C3-49E5-BD34-0F3980432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SVĚTOVÁ POPULÁRNÍ</a:t>
            </a:r>
            <a:br>
              <a:rPr lang="cs-CZ" b="1" dirty="0" smtClean="0"/>
            </a:br>
            <a:r>
              <a:rPr lang="cs-CZ" b="1" dirty="0" smtClean="0"/>
              <a:t>A ROCKOVÁ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30. a 40. léta 20. století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5013176"/>
            <a:ext cx="6078538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cs-CZ" u="sng" dirty="0" smtClean="0"/>
              <a:t>Název školy</a:t>
            </a:r>
            <a:r>
              <a:rPr lang="cs-CZ" dirty="0" smtClean="0"/>
              <a:t>: Základní škola Francova Lhota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Autor</a:t>
            </a:r>
            <a:r>
              <a:rPr lang="cs-CZ" dirty="0" smtClean="0"/>
              <a:t>: Mgr. Lada Martinková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Datum:</a:t>
            </a:r>
            <a:r>
              <a:rPr lang="cs-CZ" dirty="0" smtClean="0"/>
              <a:t> 17. 10. 2012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Ročník:</a:t>
            </a:r>
            <a:r>
              <a:rPr lang="cs-CZ" dirty="0" smtClean="0"/>
              <a:t> 8.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Tematická oblast:</a:t>
            </a:r>
            <a:r>
              <a:rPr lang="cs-CZ" dirty="0" smtClean="0"/>
              <a:t> Světová populární a rocková hudba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Název</a:t>
            </a:r>
            <a:r>
              <a:rPr lang="cs-CZ" dirty="0" smtClean="0"/>
              <a:t>: VY_32_INOVACE_4_3_30. a 40. léta 20. století - TEST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Číslo projektu</a:t>
            </a:r>
            <a:r>
              <a:rPr lang="cs-CZ" dirty="0" smtClean="0"/>
              <a:t>: CZ.1.07/1.4.00/21.2506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Anotace</a:t>
            </a:r>
            <a:r>
              <a:rPr lang="cs-CZ" dirty="0" smtClean="0"/>
              <a:t>: Žák napíše test, který se týká počátků moderní populární hudby, tedy let 30. a 40.	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Očekávaný výstup</a:t>
            </a:r>
            <a:r>
              <a:rPr lang="cs-CZ" dirty="0" smtClean="0"/>
              <a:t>: Žák bude schopen správně odpovědět na jednotlivé otázky z učiva o počátcích populární hudby.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Druh učebního materiálu</a:t>
            </a:r>
            <a:r>
              <a:rPr lang="cs-CZ" dirty="0" smtClean="0"/>
              <a:t>: Pracovní prezentace.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1. otázka</a:t>
            </a:r>
          </a:p>
          <a:p>
            <a:pPr algn="ctr">
              <a:buNone/>
            </a:pPr>
            <a:r>
              <a:rPr lang="cs-CZ" sz="2800" dirty="0" smtClean="0"/>
              <a:t>Co je to swing? Vyber správné odpovědi.</a:t>
            </a:r>
          </a:p>
          <a:p>
            <a:pPr algn="ctr"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i="1" dirty="0" smtClean="0"/>
              <a:t>a, tanec</a:t>
            </a:r>
          </a:p>
          <a:p>
            <a:pPr>
              <a:buNone/>
            </a:pPr>
            <a:r>
              <a:rPr lang="cs-CZ" sz="2800" i="1" dirty="0" smtClean="0"/>
              <a:t>b, jeden z proudů populární hudby</a:t>
            </a:r>
          </a:p>
          <a:p>
            <a:pPr>
              <a:buNone/>
            </a:pPr>
            <a:r>
              <a:rPr lang="cs-CZ" sz="2800" i="1" dirty="0" smtClean="0"/>
              <a:t>c, hudební nástroj</a:t>
            </a:r>
          </a:p>
          <a:p>
            <a:pPr algn="ctr">
              <a:buNone/>
            </a:pPr>
            <a:endParaRPr lang="cs-CZ" sz="2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2. otázka</a:t>
            </a:r>
          </a:p>
          <a:p>
            <a:pPr algn="ctr">
              <a:buNone/>
            </a:pPr>
            <a:r>
              <a:rPr lang="cs-CZ" sz="2800" dirty="0" smtClean="0"/>
              <a:t>Vyber, jak se říkalo swingovým orchestrům.</a:t>
            </a:r>
          </a:p>
          <a:p>
            <a:pPr>
              <a:buNone/>
            </a:pPr>
            <a:endParaRPr lang="cs-CZ" sz="2800" i="1" dirty="0"/>
          </a:p>
          <a:p>
            <a:pPr>
              <a:buNone/>
            </a:pPr>
            <a:r>
              <a:rPr lang="cs-CZ" sz="2800" i="1" dirty="0" smtClean="0"/>
              <a:t>a, </a:t>
            </a:r>
            <a:r>
              <a:rPr lang="cs-CZ" sz="2800" i="1" dirty="0" err="1" smtClean="0"/>
              <a:t>big</a:t>
            </a:r>
            <a:r>
              <a:rPr lang="cs-CZ" sz="2800" i="1" dirty="0" smtClean="0"/>
              <a:t> beaty</a:t>
            </a:r>
          </a:p>
          <a:p>
            <a:pPr>
              <a:buNone/>
            </a:pPr>
            <a:r>
              <a:rPr lang="cs-CZ" sz="2800" i="1" dirty="0" smtClean="0"/>
              <a:t>b, </a:t>
            </a:r>
            <a:r>
              <a:rPr lang="cs-CZ" sz="2800" i="1" dirty="0" err="1" smtClean="0"/>
              <a:t>big</a:t>
            </a:r>
            <a:r>
              <a:rPr lang="cs-CZ" sz="2800" i="1" dirty="0" smtClean="0"/>
              <a:t> bandy</a:t>
            </a:r>
          </a:p>
          <a:p>
            <a:pPr>
              <a:buNone/>
            </a:pPr>
            <a:r>
              <a:rPr lang="cs-CZ" sz="2800" i="1" dirty="0" smtClean="0"/>
              <a:t>c, </a:t>
            </a:r>
            <a:r>
              <a:rPr lang="cs-CZ" sz="2800" i="1" dirty="0" err="1" smtClean="0"/>
              <a:t>big</a:t>
            </a:r>
            <a:r>
              <a:rPr lang="cs-CZ" sz="2800" i="1" dirty="0" smtClean="0"/>
              <a:t> bundy</a:t>
            </a:r>
          </a:p>
          <a:p>
            <a:pPr algn="ctr"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3. otázka</a:t>
            </a:r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r>
              <a:rPr lang="cs-CZ" sz="2800" dirty="0" smtClean="0"/>
              <a:t>Jak se jmenoval nejznámější hudebník doby swingu? Jeho nejznámější písní byla </a:t>
            </a:r>
            <a:r>
              <a:rPr lang="cs-CZ" sz="2800" dirty="0" err="1" smtClean="0"/>
              <a:t>Chattanooga</a:t>
            </a:r>
            <a:r>
              <a:rPr lang="cs-CZ" sz="2800" dirty="0" smtClean="0"/>
              <a:t> </a:t>
            </a:r>
            <a:r>
              <a:rPr lang="cs-CZ" sz="2800" dirty="0" err="1" smtClean="0"/>
              <a:t>Choo</a:t>
            </a:r>
            <a:r>
              <a:rPr lang="cs-CZ" sz="2800" dirty="0" smtClean="0"/>
              <a:t> </a:t>
            </a:r>
            <a:r>
              <a:rPr lang="cs-CZ" sz="2800" dirty="0" err="1" smtClean="0"/>
              <a:t>Choo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4. otázka</a:t>
            </a:r>
          </a:p>
          <a:p>
            <a:pPr algn="ctr">
              <a:buNone/>
            </a:pPr>
            <a:r>
              <a:rPr lang="cs-CZ" sz="2800" dirty="0" smtClean="0"/>
              <a:t>Kdo je na obrázku? Napiš celé jméno i povolání.</a:t>
            </a:r>
          </a:p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endParaRPr lang="cs-CZ" sz="2800" dirty="0"/>
          </a:p>
        </p:txBody>
      </p:sp>
      <p:pic>
        <p:nvPicPr>
          <p:cNvPr id="4" name="Obrázek 3" descr="FSINATR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89146" y="3356992"/>
            <a:ext cx="3483054" cy="330084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Řešení</a:t>
            </a:r>
          </a:p>
          <a:p>
            <a:pPr algn="ctr">
              <a:buNone/>
            </a:pPr>
            <a:endParaRPr lang="cs-CZ" sz="2800" b="1" dirty="0" smtClean="0"/>
          </a:p>
          <a:p>
            <a:pPr marL="514350" indent="-514350">
              <a:buAutoNum type="arabicPeriod"/>
            </a:pPr>
            <a:r>
              <a:rPr lang="cs-CZ" sz="2800" i="1" dirty="0" smtClean="0"/>
              <a:t>a + b</a:t>
            </a:r>
          </a:p>
          <a:p>
            <a:pPr marL="514350" indent="-514350">
              <a:buAutoNum type="arabicPeriod"/>
            </a:pPr>
            <a:r>
              <a:rPr lang="cs-CZ" sz="2800" i="1" dirty="0" smtClean="0"/>
              <a:t>b</a:t>
            </a:r>
          </a:p>
          <a:p>
            <a:pPr marL="514350" indent="-514350">
              <a:buAutoNum type="arabicPeriod"/>
            </a:pPr>
            <a:r>
              <a:rPr lang="cs-CZ" sz="2800" i="1" dirty="0" err="1" smtClean="0"/>
              <a:t>Glenn</a:t>
            </a:r>
            <a:r>
              <a:rPr lang="cs-CZ" sz="2800" i="1" dirty="0" smtClean="0"/>
              <a:t> Miller</a:t>
            </a:r>
          </a:p>
          <a:p>
            <a:pPr marL="514350" indent="-514350">
              <a:buAutoNum type="arabicPeriod"/>
            </a:pPr>
            <a:r>
              <a:rPr lang="cs-CZ" sz="2800" i="1" dirty="0" smtClean="0"/>
              <a:t>Frank </a:t>
            </a:r>
            <a:r>
              <a:rPr lang="cs-CZ" sz="2800" i="1" dirty="0" err="1" smtClean="0"/>
              <a:t>Sinatra</a:t>
            </a:r>
            <a:r>
              <a:rPr lang="cs-CZ" sz="2800" i="1" dirty="0" smtClean="0"/>
              <a:t>, zpěvák</a:t>
            </a:r>
          </a:p>
          <a:p>
            <a:pPr marL="514350" indent="-514350">
              <a:buAutoNum type="arabicPeriod"/>
            </a:pPr>
            <a:endParaRPr lang="cs-CZ" sz="2800" i="1" dirty="0" smtClean="0"/>
          </a:p>
          <a:p>
            <a:pPr marL="514350" indent="-514350">
              <a:buAutoNum type="arabicPeriod"/>
            </a:pPr>
            <a:endParaRPr lang="cs-CZ" sz="2800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Obrázek: http://www.</a:t>
            </a:r>
            <a:r>
              <a:rPr lang="cs-CZ" dirty="0" err="1" smtClean="0"/>
              <a:t>examiner.com</a:t>
            </a:r>
            <a:r>
              <a:rPr lang="cs-CZ" dirty="0" smtClean="0"/>
              <a:t>/</a:t>
            </a:r>
            <a:r>
              <a:rPr lang="cs-CZ" dirty="0" err="1" smtClean="0"/>
              <a:t>article</a:t>
            </a:r>
            <a:r>
              <a:rPr lang="cs-CZ" dirty="0" smtClean="0"/>
              <a:t>/frank-</a:t>
            </a:r>
            <a:r>
              <a:rPr lang="cs-CZ" dirty="0" err="1" smtClean="0"/>
              <a:t>sinatra</a:t>
            </a:r>
            <a:r>
              <a:rPr lang="cs-CZ" dirty="0" smtClean="0"/>
              <a:t>-</a:t>
            </a:r>
            <a:r>
              <a:rPr lang="cs-CZ" dirty="0" err="1" smtClean="0"/>
              <a:t>biography</a:t>
            </a:r>
            <a:r>
              <a:rPr lang="cs-CZ" smtClean="0"/>
              <a:t>-1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186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SVĚTOVÁ POPULÁRNÍ A ROCKOVÁ HUDBA</vt:lpstr>
      <vt:lpstr>TEST</vt:lpstr>
      <vt:lpstr>TEST</vt:lpstr>
      <vt:lpstr>TEST</vt:lpstr>
      <vt:lpstr>TEST</vt:lpstr>
      <vt:lpstr>TEST</vt:lpstr>
      <vt:lpstr>TEST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POPULÁRNÍ A ROCKOVÁ HUDBA</dc:title>
  <dc:creator>.</dc:creator>
  <cp:lastModifiedBy>Dum</cp:lastModifiedBy>
  <cp:revision>21</cp:revision>
  <dcterms:created xsi:type="dcterms:W3CDTF">2012-08-20T12:32:20Z</dcterms:created>
  <dcterms:modified xsi:type="dcterms:W3CDTF">2014-02-18T09:00:31Z</dcterms:modified>
</cp:coreProperties>
</file>