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E9477-9114-4272-8DEF-C56F5DB2B2C6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14B58-A399-4102-8806-F96DAC26481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1470025"/>
          </a:xfrm>
        </p:spPr>
        <p:txBody>
          <a:bodyPr/>
          <a:lstStyle/>
          <a:p>
            <a:r>
              <a:rPr lang="cs-CZ" b="1" dirty="0" smtClean="0"/>
              <a:t>SVĚTOVÁ POPULÁRNÍ</a:t>
            </a:r>
            <a:br>
              <a:rPr lang="cs-CZ" b="1" dirty="0" smtClean="0"/>
            </a:br>
            <a:r>
              <a:rPr lang="cs-CZ" b="1" dirty="0" smtClean="0"/>
              <a:t>A ROCKOVÁ HUDBA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3573016"/>
            <a:ext cx="6400800" cy="1584176"/>
          </a:xfrm>
        </p:spPr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</a:rPr>
              <a:t>50. léta 20. století</a:t>
            </a:r>
            <a:r>
              <a:rPr lang="en-US" b="1" dirty="0" smtClean="0">
                <a:solidFill>
                  <a:srgbClr val="0070C0"/>
                </a:solidFill>
              </a:rPr>
              <a:t> / </a:t>
            </a:r>
            <a:r>
              <a:rPr lang="cs-CZ" b="1" dirty="0">
                <a:solidFill>
                  <a:srgbClr val="0070C0"/>
                </a:solidFill>
              </a:rPr>
              <a:t>3</a:t>
            </a:r>
            <a:r>
              <a:rPr lang="en-US" b="1" dirty="0" smtClean="0">
                <a:solidFill>
                  <a:srgbClr val="0070C0"/>
                </a:solidFill>
              </a:rPr>
              <a:t>.</a:t>
            </a:r>
            <a:r>
              <a:rPr lang="cs-CZ" b="1" dirty="0" smtClean="0">
                <a:solidFill>
                  <a:srgbClr val="0070C0"/>
                </a:solidFill>
              </a:rPr>
              <a:t> část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941168"/>
            <a:ext cx="6078538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</a:pPr>
            <a:r>
              <a:rPr lang="cs-CZ" u="sng" dirty="0" smtClean="0"/>
              <a:t>Název školy</a:t>
            </a:r>
            <a:r>
              <a:rPr lang="cs-CZ" dirty="0" smtClean="0"/>
              <a:t>: Základní škola Francova Lhota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Autor</a:t>
            </a:r>
            <a:r>
              <a:rPr lang="cs-CZ" dirty="0" smtClean="0"/>
              <a:t>: Mgr. Lada Martinková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Datum:</a:t>
            </a:r>
            <a:r>
              <a:rPr lang="cs-CZ" dirty="0" smtClean="0"/>
              <a:t> 12. 12. </a:t>
            </a:r>
            <a:r>
              <a:rPr lang="cs-CZ" smtClean="0"/>
              <a:t>2012</a:t>
            </a:r>
            <a:endParaRPr lang="cs-CZ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Ročník:</a:t>
            </a:r>
            <a:r>
              <a:rPr lang="cs-CZ" dirty="0" smtClean="0"/>
              <a:t> 8.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Tematická oblast:</a:t>
            </a:r>
            <a:r>
              <a:rPr lang="cs-CZ" dirty="0" smtClean="0"/>
              <a:t> Světová populární a rocková hudba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Název</a:t>
            </a:r>
            <a:r>
              <a:rPr lang="cs-CZ" dirty="0" smtClean="0"/>
              <a:t>: VY_32_INOVACE_10_50. léta 20. století / 3. část – TEST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Číslo projektu</a:t>
            </a:r>
            <a:r>
              <a:rPr lang="cs-CZ" dirty="0" smtClean="0"/>
              <a:t>: CZ.1.07/1.4.00/21.2506</a:t>
            </a:r>
            <a:endParaRPr lang="cs-CZ" u="sng" dirty="0" smtClean="0"/>
          </a:p>
          <a:p>
            <a:pPr>
              <a:lnSpc>
                <a:spcPct val="90000"/>
              </a:lnSpc>
            </a:pPr>
            <a:r>
              <a:rPr lang="cs-CZ" u="sng" dirty="0" smtClean="0"/>
              <a:t>Anotace</a:t>
            </a:r>
            <a:r>
              <a:rPr lang="cs-CZ" dirty="0" smtClean="0"/>
              <a:t>: Žák napíše test, který se týká hudebního žánru rokenrolu.	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Očekávaný výstup</a:t>
            </a:r>
            <a:r>
              <a:rPr lang="cs-CZ" dirty="0" smtClean="0"/>
              <a:t>: Žák bude schopen správně odpovědět na jednotlivé otázky z učiva o tomto hudebním žánru, který byl předchůdcem rockové hudby.</a:t>
            </a:r>
          </a:p>
          <a:p>
            <a:pPr>
              <a:lnSpc>
                <a:spcPct val="90000"/>
              </a:lnSpc>
            </a:pPr>
            <a:r>
              <a:rPr lang="cs-CZ" u="sng" dirty="0" smtClean="0"/>
              <a:t>Druh učebního materiálu</a:t>
            </a:r>
            <a:r>
              <a:rPr lang="cs-CZ" dirty="0" smtClean="0"/>
              <a:t>: Pracovní prezentace.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96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1.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Vyber, jak se nazývá hudební žánr, který byl předchůdcem rock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rollu</a:t>
            </a:r>
            <a:r>
              <a:rPr lang="cs-CZ" sz="2800" dirty="0" smtClean="0"/>
              <a:t> a který představuje</a:t>
            </a:r>
            <a:br>
              <a:rPr lang="cs-CZ" sz="2800" dirty="0" smtClean="0"/>
            </a:br>
            <a:r>
              <a:rPr lang="cs-CZ" sz="2800" dirty="0" smtClean="0"/>
              <a:t>tato fotografie:</a:t>
            </a:r>
          </a:p>
          <a:p>
            <a:pPr algn="ctr"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i="1" dirty="0" smtClean="0"/>
              <a:t>a, </a:t>
            </a:r>
            <a:r>
              <a:rPr lang="cs-CZ" sz="2800" i="1" dirty="0" err="1" smtClean="0"/>
              <a:t>rhythm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and</a:t>
            </a:r>
            <a:r>
              <a:rPr lang="cs-CZ" sz="2800" i="1" dirty="0" smtClean="0"/>
              <a:t> jazz</a:t>
            </a:r>
          </a:p>
          <a:p>
            <a:pPr>
              <a:buNone/>
            </a:pPr>
            <a:r>
              <a:rPr lang="cs-CZ" sz="2800" i="1" dirty="0" smtClean="0"/>
              <a:t>b, </a:t>
            </a:r>
            <a:r>
              <a:rPr lang="cs-CZ" sz="2800" i="1" dirty="0" err="1" smtClean="0"/>
              <a:t>rhythm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and</a:t>
            </a:r>
            <a:r>
              <a:rPr lang="cs-CZ" sz="2800" i="1" dirty="0" smtClean="0"/>
              <a:t> rock</a:t>
            </a:r>
          </a:p>
          <a:p>
            <a:pPr>
              <a:buNone/>
            </a:pPr>
            <a:r>
              <a:rPr lang="cs-CZ" sz="2800" i="1" dirty="0" smtClean="0"/>
              <a:t>c, </a:t>
            </a:r>
            <a:r>
              <a:rPr lang="cs-CZ" sz="2800" i="1" dirty="0" err="1" smtClean="0"/>
              <a:t>rhythm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and</a:t>
            </a:r>
            <a:r>
              <a:rPr lang="cs-CZ" sz="2800" i="1" dirty="0" smtClean="0"/>
              <a:t> blues</a:t>
            </a:r>
          </a:p>
          <a:p>
            <a:pPr algn="ctr"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2.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Jak se jmenoval nejslavnější rokenrolový zpěvák?</a:t>
            </a:r>
            <a:endParaRPr lang="cs-CZ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3.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Které nástroje patří do rokenrolové hudby?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4.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Která osoba byla v rokenrolové kapele nejdůležitější?</a:t>
            </a:r>
          </a:p>
          <a:p>
            <a:pPr algn="ctr">
              <a:buNone/>
            </a:pPr>
            <a:endParaRPr lang="cs-CZ" sz="2800" dirty="0"/>
          </a:p>
          <a:p>
            <a:pPr>
              <a:buNone/>
            </a:pPr>
            <a:r>
              <a:rPr lang="cs-CZ" sz="2800" i="1" dirty="0" smtClean="0"/>
              <a:t>a, saxofonista</a:t>
            </a:r>
          </a:p>
          <a:p>
            <a:pPr>
              <a:buNone/>
            </a:pPr>
            <a:r>
              <a:rPr lang="cs-CZ" sz="2800" i="1" dirty="0" smtClean="0"/>
              <a:t>b, zpěvák</a:t>
            </a:r>
          </a:p>
          <a:p>
            <a:pPr>
              <a:buNone/>
            </a:pPr>
            <a:r>
              <a:rPr lang="cs-CZ" sz="2800" i="1" dirty="0" smtClean="0"/>
              <a:t>c, hráč na bicí</a:t>
            </a:r>
            <a:endParaRPr lang="cs-CZ" sz="2800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5.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Jak se jmenuje český film (muzikál), který je situován do doby rokenrolu?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6.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Kdo je na obrázku a s čím jsme tohoto člověka spojovali?</a:t>
            </a:r>
            <a:endParaRPr lang="cs-CZ" sz="2800" dirty="0"/>
          </a:p>
        </p:txBody>
      </p:sp>
      <p:pic>
        <p:nvPicPr>
          <p:cNvPr id="4" name="Obrázek 3" descr="ivan-hlas_jpg_t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4005064"/>
            <a:ext cx="2016224" cy="262233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/>
              <a:t>7. otázka</a:t>
            </a:r>
          </a:p>
          <a:p>
            <a:pPr algn="ctr">
              <a:buNone/>
            </a:pPr>
            <a:endParaRPr lang="cs-CZ" sz="2800" b="1" dirty="0"/>
          </a:p>
          <a:p>
            <a:pPr algn="ctr">
              <a:buNone/>
            </a:pPr>
            <a:r>
              <a:rPr lang="cs-CZ" sz="2800" dirty="0" smtClean="0"/>
              <a:t>Jak se jmenuje muzikál, jehož hlavní postavy jsou na obrázku?</a:t>
            </a:r>
            <a:endParaRPr lang="cs-CZ" sz="2800" dirty="0"/>
          </a:p>
        </p:txBody>
      </p:sp>
      <p:pic>
        <p:nvPicPr>
          <p:cNvPr id="4" name="Obrázek 3" descr="9e657e7a1d_85830198_o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861048"/>
            <a:ext cx="2141554" cy="266429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194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SVĚTOVÁ POPULÁRNÍ A ROCKOVÁ HUDBA</vt:lpstr>
      <vt:lpstr>TEST</vt:lpstr>
      <vt:lpstr>TEST</vt:lpstr>
      <vt:lpstr>TEST</vt:lpstr>
      <vt:lpstr>TEST</vt:lpstr>
      <vt:lpstr>TEST</vt:lpstr>
      <vt:lpstr>TEST</vt:lpstr>
      <vt:lpstr>TEST</vt:lpstr>
      <vt:lpstr>TEST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SVĚTOVÁ POPULÁRNÍ A ROCKOVÁ HUDBA</dc:title>
  <dc:creator>.</dc:creator>
  <cp:lastModifiedBy>škola</cp:lastModifiedBy>
  <cp:revision>24</cp:revision>
  <dcterms:created xsi:type="dcterms:W3CDTF">2012-08-23T19:13:17Z</dcterms:created>
  <dcterms:modified xsi:type="dcterms:W3CDTF">2013-06-25T16:07:06Z</dcterms:modified>
</cp:coreProperties>
</file>