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94" r:id="rId3"/>
    <p:sldId id="270" r:id="rId4"/>
    <p:sldId id="290" r:id="rId5"/>
    <p:sldId id="298" r:id="rId6"/>
    <p:sldId id="292" r:id="rId7"/>
    <p:sldId id="256" r:id="rId8"/>
    <p:sldId id="295" r:id="rId9"/>
    <p:sldId id="271" r:id="rId10"/>
    <p:sldId id="272" r:id="rId11"/>
    <p:sldId id="278" r:id="rId12"/>
    <p:sldId id="299" r:id="rId13"/>
    <p:sldId id="300" r:id="rId14"/>
    <p:sldId id="279" r:id="rId15"/>
    <p:sldId id="280" r:id="rId16"/>
    <p:sldId id="301" r:id="rId17"/>
    <p:sldId id="302" r:id="rId18"/>
    <p:sldId id="283" r:id="rId19"/>
    <p:sldId id="28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-4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20.2.2014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Excel_Worksheet1.xlsx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Obvody a obsahy rovinných obrazců 3.</a:t>
            </a:r>
            <a:endParaRPr lang="cs-CZ" sz="60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Matematika pro stavební obory 14.</a:t>
            </a:r>
          </a:p>
          <a:p>
            <a:pPr algn="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4938566"/>
              </p:ext>
            </p:extLst>
          </p:nvPr>
        </p:nvGraphicFramePr>
        <p:xfrm>
          <a:off x="274219" y="3356992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List" r:id="rId5" imgW="6772277" imgH="2552762" progId="Excel.Sheet.12">
                  <p:embed/>
                </p:oleObj>
              </mc:Choice>
              <mc:Fallback>
                <p:oleObj name="List" r:id="rId5" imgW="6772277" imgH="2552762" progId="Excel.Shee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219" y="3356992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406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druhý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 učebních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stavebních oborů předmětu MATEMATIKA. V dalším ročníku může být využit v rámci procvičení. Výuku  inovuje použitím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multimediálních pomůcek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 názornými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příklady s obrázky podporující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učitele. Snaží se povzbudit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používá učitel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při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výkladu – pro větší atraktivnost výuky.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Vložené úlohy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mohou žáci řešit samostatně ve svých sešitech nebo na interaktivní tabuli s možností následné kontroly. Zároveň jej mohou využívat žáci pro domácí přípravu na výuku.</a:t>
            </a:r>
          </a:p>
          <a:p>
            <a:endParaRPr lang="cs-CZ" sz="28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Dnes budeme pokračovat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s výpočty obvodu a obsahu rovinných útvarů !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Budeme se ale věnovat složitějším útvarům.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Jak vůbec postupovat při výpočtu obvodu,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ale především obsahu plochy,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když se nejedná o některý základní útvar,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který známe?</a:t>
            </a:r>
          </a:p>
        </p:txBody>
      </p:sp>
    </p:spTree>
    <p:extLst>
      <p:ext uri="{BB962C8B-B14F-4D97-AF65-F5344CB8AC3E}">
        <p14:creationId xmlns:p14="http://schemas.microsoft.com/office/powerpoint/2010/main" val="280986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deosum.com/Images/smajlik-microsoft-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748" y="274638"/>
            <a:ext cx="9158748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152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Má někdo nějaký nápad,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jak by se tyto situace mohly řešit?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0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Situaci řešíme tak, že se snažíme daný obrazec rozdělit na části jednoduššího tvaru, u nichž známe (popřípadě můžeme dopočítat) rozměry tak, aby  jejich plocha šla spočítat a tyto hodnoty sečteme.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Druhou možností je „doplnit“ obrazec na větší, ale tvarově jednodušší a pak od celkové spočítané plochy odečítat obsah „přebytků.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 metody lze samozřejmě i kombinovat. </a:t>
            </a: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21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484784"/>
            <a:ext cx="9144000" cy="5373216"/>
          </a:xfrm>
        </p:spPr>
        <p:txBody>
          <a:bodyPr>
            <a:normAutofit/>
          </a:bodyPr>
          <a:lstStyle/>
          <a:p>
            <a:endParaRPr lang="cs-CZ" sz="3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Nejlépe bude </a:t>
            </a:r>
          </a:p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ukázat si to na několika úlohách…</a:t>
            </a:r>
          </a:p>
          <a:p>
            <a:endParaRPr lang="cs-CZ" sz="3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0" y="188640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Users\zblaha00\AppData\Local\Microsoft\Windows\Temporary Internet Files\Content.IE5\0R2SSG9O\MC90043800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17032"/>
            <a:ext cx="3558710" cy="241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08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8994" y="274638"/>
            <a:ext cx="9202994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4748" y="1600200"/>
            <a:ext cx="9158748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Vnitřek běžeckého oválu sportovního stadionu má být „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zatrávněn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“ (viz obrázek). O jak velkou plochu se jedná a jak dlouhý je její obvod (= vnitřek běžecké dráhy)? 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7706085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hnutá šipka dolů 4"/>
          <p:cNvSpPr/>
          <p:nvPr/>
        </p:nvSpPr>
        <p:spPr>
          <a:xfrm>
            <a:off x="2736410" y="6133894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35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074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91381"/>
            <a:ext cx="9144000" cy="57666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Plochu lze snadno rozdělit na obdélník a dva polokruhy, které spolu tvoří celý kruh.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</a:rPr>
              <a:t>obd</a:t>
            </a:r>
            <a:r>
              <a:rPr lang="cs-CZ" sz="2800" b="1" baseline="-250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105 . 60 = 6 300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,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</a:rPr>
              <a:t>kruh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.30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2 827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 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 = 6 300 + 2 827 = 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9 127 m</a:t>
            </a:r>
            <a:r>
              <a:rPr lang="cs-CZ" sz="2800" b="1" u="dbl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Obvod oválu : o = 2.105 + 2.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.30 = 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398,5 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Velikost plochy je 2 827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a její obvod 398,5 m.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2033588"/>
            <a:ext cx="5320059" cy="258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685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117" y="1268760"/>
            <a:ext cx="6180883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124743"/>
            <a:ext cx="9144000" cy="5762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Určete rozlohu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parcely (rozměry v m)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 spočtěte délku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pletiva potřebnou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 jejímu oplocení.</a:t>
            </a:r>
          </a:p>
        </p:txBody>
      </p:sp>
      <p:sp>
        <p:nvSpPr>
          <p:cNvPr id="4" name="Zahnutá šipka dolů 3"/>
          <p:cNvSpPr/>
          <p:nvPr/>
        </p:nvSpPr>
        <p:spPr>
          <a:xfrm>
            <a:off x="0" y="5949280"/>
            <a:ext cx="4283968" cy="9087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Jak vidno, obrazec lze doplnit třemi pravoúhlými trojúhelníky na obdélník o stranách 27x18 m…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7127"/>
            <a:ext cx="5780906" cy="442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</a:rPr>
              <a:t>obd</a:t>
            </a:r>
            <a:r>
              <a:rPr lang="cs-CZ" sz="2800" b="1" baseline="-250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=  27 . 18 = 486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½ . 27 . 7,5 = 101,25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sz="2800" b="1" baseline="30000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½ . 12 . 18 = 108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sz="2800" b="1" baseline="30000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½ . 1,5 . 15 = 11,25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sz="2800" b="1" baseline="30000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 = 486 – 101,25 – 108 – 11,25 = 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265,5 m</a:t>
            </a:r>
            <a:r>
              <a:rPr lang="cs-CZ" sz="2800" b="1" u="dbl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Rozloha parcely je 265,5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26,55 aru.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3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0" y="1600200"/>
                <a:ext cx="9144000" cy="5257800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Pro výpočet délky plotu (obvodu obrazce) sice známe délku pouze jedné strany, délky zbylých tří stran můžeme dopočítat pomocí Pythagorovy věty z jednotlivých pravoúhlých trojúhelníků:</a:t>
                </a:r>
              </a:p>
              <a:p>
                <a:pPr marL="0" indent="0" algn="ctr">
                  <a:buNone/>
                </a:pP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1 :        x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𝟐𝟕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+ 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𝟕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𝟓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= 28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:  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     y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𝟏𝟐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+ 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𝟏𝟖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22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3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:        x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𝟏𝟓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+ </m:t>
                        </m:r>
                        <m:sSup>
                          <m:sSup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,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𝟓</m:t>
                            </m:r>
                          </m:e>
                          <m:sup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15 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o = 9 + 28 + 22 + 15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74 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Na oplocení bude potřeba 74 m pletiva. 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600200"/>
                <a:ext cx="9144000" cy="5257800"/>
              </a:xfrm>
              <a:blipFill rotWithShape="1">
                <a:blip r:embed="rId2"/>
                <a:stretch>
                  <a:fillRect t="-1044" r="-10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479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52527"/>
            <a:ext cx="5037956" cy="390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Spojovací chodba, která má šířku 3m, délku 10 m, výšku rovných bočních stěn 2,5 m a výšku v nejvyšším bodě 4m, je „zastřešena“ půlkruhovou klenbou.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Chodbu chceme zevnitř vymalovat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(samozřejmě bez podlahy).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Jak velká je plocha k vymalování ?</a:t>
            </a:r>
          </a:p>
        </p:txBody>
      </p:sp>
      <p:sp>
        <p:nvSpPr>
          <p:cNvPr id="8" name="Zahnutá šipka dolů 7">
            <a:hlinkClick r:id="" action="ppaction://hlinkshowjump?jump=nextslide"/>
          </p:cNvPr>
          <p:cNvSpPr/>
          <p:nvPr/>
        </p:nvSpPr>
        <p:spPr>
          <a:xfrm>
            <a:off x="0" y="6021288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522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Pro snadnější výpočet si plochu k vymalování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„natáhneme“ do roviny – dostaneme obdélník,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jehož jedna strana bude délka chodby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a druhá strana bude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součet postranních výšek chodby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a délky oblouku (=polovina délky kružnice).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Ze zadání odvodíme poloměr kružnice : 1,5 m,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pak délka oblouku : o = ½ . 2.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.r = 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.r = 4,7 m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4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 = 10 . 9,7 = 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97 m</a:t>
            </a:r>
            <a:r>
              <a:rPr lang="cs-CZ" sz="2800" b="1" u="dbl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Nátěrová plocha měří 97 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695450"/>
            <a:ext cx="676275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98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6678084" cy="3981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Zakreslete si následující náčrt pozemku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 za domácí úkol zkuste vypočítat jeho rozlohu.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(rozměry jsou v metrech)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48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Příště si zkusíme další úlohy z praxe….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Děkuji za pozornost !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621" y="3284984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3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Použitá literatura :  </a:t>
            </a:r>
          </a:p>
          <a:p>
            <a:pPr marL="0" indent="0" algn="ctr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Použité obrázky a znázornění 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Kliparty MS Office,  autor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2183</TotalTime>
  <Words>814</Words>
  <Application>Microsoft Office PowerPoint</Application>
  <PresentationFormat>Předvádění na obrazovce (4:3)</PresentationFormat>
  <Paragraphs>110</Paragraphs>
  <Slides>19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List</vt:lpstr>
      <vt:lpstr>  Obvody a obsahy rovinných obrazců 3.</vt:lpstr>
      <vt:lpstr>P  R  O  C  E  N  T  A</vt:lpstr>
      <vt:lpstr>Prezentace aplikace PowerPoint</vt:lpstr>
      <vt:lpstr>Obsahy a obvody rovinných obrazců 3</vt:lpstr>
      <vt:lpstr>Obsahy a obvody rovinných obrazců 3</vt:lpstr>
      <vt:lpstr>Obsahy a obvody rovinných obrazců 3</vt:lpstr>
      <vt:lpstr>Prezentace aplikace PowerPoint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  <vt:lpstr>Obsahy a obvody rovinných obrazců 3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126</cp:revision>
  <cp:lastPrinted>2013-04-09T11:39:44Z</cp:lastPrinted>
  <dcterms:created xsi:type="dcterms:W3CDTF">2013-02-26T11:10:07Z</dcterms:created>
  <dcterms:modified xsi:type="dcterms:W3CDTF">2014-02-20T16:34:27Z</dcterms:modified>
</cp:coreProperties>
</file>