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70" r:id="rId3"/>
    <p:sldId id="257" r:id="rId4"/>
    <p:sldId id="258" r:id="rId5"/>
    <p:sldId id="260" r:id="rId6"/>
    <p:sldId id="259" r:id="rId7"/>
    <p:sldId id="261" r:id="rId8"/>
    <p:sldId id="263" r:id="rId9"/>
    <p:sldId id="271" r:id="rId10"/>
    <p:sldId id="262" r:id="rId11"/>
    <p:sldId id="264" r:id="rId12"/>
    <p:sldId id="265" r:id="rId13"/>
    <p:sldId id="266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9559E-36DE-48F9-8F7F-B5F90C110B4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69454-7256-4912-A0FD-6BE6EA8E7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9559E-36DE-48F9-8F7F-B5F90C110B4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69454-7256-4912-A0FD-6BE6EA8E7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9559E-36DE-48F9-8F7F-B5F90C110B4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69454-7256-4912-A0FD-6BE6EA8E7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9559E-36DE-48F9-8F7F-B5F90C110B4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69454-7256-4912-A0FD-6BE6EA8E7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9559E-36DE-48F9-8F7F-B5F90C110B4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69454-7256-4912-A0FD-6BE6EA8E7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9559E-36DE-48F9-8F7F-B5F90C110B4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69454-7256-4912-A0FD-6BE6EA8E7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9559E-36DE-48F9-8F7F-B5F90C110B4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69454-7256-4912-A0FD-6BE6EA8E7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9559E-36DE-48F9-8F7F-B5F90C110B4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69454-7256-4912-A0FD-6BE6EA8E7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9559E-36DE-48F9-8F7F-B5F90C110B4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69454-7256-4912-A0FD-6BE6EA8E7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9559E-36DE-48F9-8F7F-B5F90C110B4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69454-7256-4912-A0FD-6BE6EA8E7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9559E-36DE-48F9-8F7F-B5F90C110B4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B69454-7256-4912-A0FD-6BE6EA8E7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19559E-36DE-48F9-8F7F-B5F90C110B4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B69454-7256-4912-A0FD-6BE6EA8E7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1876704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Lenka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smtClean="0"/>
                        <a:t>Zlámalová</a:t>
                      </a:r>
                    </a:p>
                    <a:p>
                      <a:r>
                        <a:rPr lang="cs-CZ" sz="2400" b="1" baseline="0" dirty="0" smtClean="0"/>
                        <a:t>Datum</a:t>
                      </a:r>
                      <a:r>
                        <a:rPr lang="cs-CZ" sz="2400" b="1" baseline="0" dirty="0" smtClean="0"/>
                        <a:t>: </a:t>
                      </a:r>
                      <a:r>
                        <a:rPr lang="cs-CZ" sz="2400" b="0" baseline="0" dirty="0" smtClean="0"/>
                        <a:t>30.1.2012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VY_32_INOVACE_20_ČESKÝ</a:t>
                      </a:r>
                      <a:r>
                        <a:rPr lang="cs-CZ" sz="2400" baseline="0" smtClean="0"/>
                        <a:t>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Druhy</a:t>
                      </a:r>
                      <a:r>
                        <a:rPr lang="cs-CZ" sz="2400" b="0" baseline="0" dirty="0" smtClean="0"/>
                        <a:t> slov - Citoslovce</a:t>
                      </a:r>
                      <a:r>
                        <a:rPr lang="cs-CZ" sz="2400" baseline="0" dirty="0" smtClean="0"/>
                        <a:t>  </a:t>
                      </a:r>
                    </a:p>
                    <a:p>
                      <a:r>
                        <a:rPr lang="cs-CZ" sz="2400" b="1" baseline="0" dirty="0" smtClean="0"/>
                        <a:t>Ročník</a:t>
                      </a:r>
                      <a:r>
                        <a:rPr lang="cs-CZ" sz="2400" b="1" baseline="0" dirty="0" smtClean="0"/>
                        <a:t>: </a:t>
                      </a:r>
                      <a:r>
                        <a:rPr lang="cs-CZ" sz="2400" b="0" baseline="0" dirty="0" smtClean="0"/>
                        <a:t>2</a:t>
                      </a:r>
                      <a:r>
                        <a:rPr lang="cs-CZ" sz="2400" b="0" baseline="0" dirty="0" smtClean="0"/>
                        <a:t>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Arial" charset="0"/>
              <a:buNone/>
              <a:defRPr/>
            </a:pPr>
            <a:r>
              <a:rPr lang="cs-CZ" dirty="0" smtClean="0"/>
              <a:t>Tento výukový materiál je určen jako: 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úvodní hodina do učiva o citoslovcích pro žáky 2. ročníku</a:t>
            </a:r>
          </a:p>
          <a:p>
            <a:pPr>
              <a:defRPr/>
            </a:pPr>
            <a:r>
              <a:rPr lang="cs-CZ" dirty="0" smtClean="0"/>
              <a:t>opakovací hodina pro žáky 2. a 3.ročníku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Je určen především k frontální práci (společné práci učitele a žáků)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     při vyučování.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Předpokládá se, že si učitel neustále ověřuje pochopení učiva doplňujícími  dotazy, rozšiřujícími úkoly k tématu.</a:t>
            </a:r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endParaRPr lang="cs-CZ" dirty="0" smtClean="0"/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</a:p>
          <a:p>
            <a:pPr>
              <a:buFont typeface="Arial" charset="0"/>
              <a:buNone/>
              <a:defRPr/>
            </a:pPr>
            <a:r>
              <a:rPr lang="cs-CZ" dirty="0" smtClean="0"/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Návštěvy s </a:t>
            </a:r>
            <a:r>
              <a:rPr lang="cs-CZ" dirty="0" err="1" smtClean="0"/>
              <a:t>Alíkem</a:t>
            </a:r>
            <a:endParaRPr lang="cs-CZ" dirty="0"/>
          </a:p>
        </p:txBody>
      </p:sp>
      <p:pic>
        <p:nvPicPr>
          <p:cNvPr id="4098" name="Picture 2" descr="C:\Users\speczs.cz1\AppData\Local\Microsoft\Windows\Temporary Internet Files\Content.IE5\KPGKIWEI\MP90044659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59" y="1785926"/>
            <a:ext cx="3890665" cy="43402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0"/>
            <a:ext cx="9144000" cy="6858000"/>
          </a:xfrm>
          <a:solidFill>
            <a:srgbClr val="0099FF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speczs.cz1\AppData\Local\Microsoft\Windows\Temporary Internet Files\Content.IE5\SHHF0DU7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82212" y="3929066"/>
            <a:ext cx="2261788" cy="2928934"/>
          </a:xfrm>
          <a:prstGeom prst="rect">
            <a:avLst/>
          </a:prstGeom>
          <a:noFill/>
        </p:spPr>
      </p:pic>
      <p:sp>
        <p:nvSpPr>
          <p:cNvPr id="6" name="Oválný popisek 5"/>
          <p:cNvSpPr/>
          <p:nvPr/>
        </p:nvSpPr>
        <p:spPr>
          <a:xfrm>
            <a:off x="428596" y="571480"/>
            <a:ext cx="5915060" cy="3643338"/>
          </a:xfrm>
          <a:prstGeom prst="wedgeEllipseCallout">
            <a:avLst>
              <a:gd name="adj1" fmla="val 67672"/>
              <a:gd name="adj2" fmla="val 7066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Dobrý den, děti!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Už se těším na další návštěvu!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Kam půjdeme dnes?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solidFill>
            <a:srgbClr val="0099FF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00034" y="2428868"/>
            <a:ext cx="8215370" cy="3986234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500034" y="357166"/>
            <a:ext cx="8215370" cy="207170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Slovní druhy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85786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1.</a:t>
            </a:r>
          </a:p>
          <a:p>
            <a:pPr algn="ctr"/>
            <a:r>
              <a:rPr lang="cs-CZ" dirty="0">
                <a:solidFill>
                  <a:schemeClr val="tx1"/>
                </a:solidFill>
              </a:rPr>
              <a:t>Podstatná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57224" y="4143380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Příslovce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85984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Přídavná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071934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Zájmena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15008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Číslovky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358082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Slovesa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28860" y="4143380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Předložky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143372" y="4143380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Spojky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15008" y="4143380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Částice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358082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?</a:t>
            </a:r>
            <a:endParaRPr lang="cs-CZ" sz="44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speczs.cz1\AppData\Local\Microsoft\Windows\Temporary Internet Files\Content.IE5\KPGKIWEI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39092" y="5427184"/>
            <a:ext cx="1104908" cy="1430816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solidFill>
            <a:srgbClr val="0099FF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00034" y="2428868"/>
            <a:ext cx="8215370" cy="3986234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500034" y="357166"/>
            <a:ext cx="8215370" cy="207170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Slovní druhy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85786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1.</a:t>
            </a:r>
          </a:p>
          <a:p>
            <a:pPr algn="ctr"/>
            <a:r>
              <a:rPr lang="cs-CZ" dirty="0">
                <a:solidFill>
                  <a:schemeClr val="tx1"/>
                </a:solidFill>
              </a:rPr>
              <a:t>Podstatná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57224" y="4143380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Příslovce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85984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Přídavná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071934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Zájmena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15008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Číslovky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358082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Slovesa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28860" y="4143380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Předložky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143372" y="4143380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Spojky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15008" y="4143380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Částice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358082" y="4143380"/>
            <a:ext cx="127159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10.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Citoslovce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speczs.cz1\AppData\Local\Microsoft\Windows\Temporary Internet Files\Content.IE5\KPGKIWEI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39092" y="5427184"/>
            <a:ext cx="1104908" cy="1430816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928670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dirty="0" smtClean="0"/>
              <a:t>Citoslovce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332037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dirty="0"/>
              <a:t>j</a:t>
            </a:r>
            <a:r>
              <a:rPr lang="cs-CZ" dirty="0" smtClean="0"/>
              <a:t>sou slova, která vyjadřují zvuky, pocity</a:t>
            </a:r>
            <a:endParaRPr lang="cs-CZ" dirty="0"/>
          </a:p>
        </p:txBody>
      </p:sp>
      <p:pic>
        <p:nvPicPr>
          <p:cNvPr id="4" name="Picture 3" descr="C:\Users\speczs.cz1\AppData\Local\Microsoft\Windows\Temporary Internet Files\Content.IE5\SHHF0DU7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82212" y="3929066"/>
            <a:ext cx="2261788" cy="2928934"/>
          </a:xfrm>
          <a:prstGeom prst="rect">
            <a:avLst/>
          </a:prstGeom>
          <a:noFill/>
        </p:spPr>
      </p:pic>
      <p:sp>
        <p:nvSpPr>
          <p:cNvPr id="5" name="Oválný popisek 4"/>
          <p:cNvSpPr/>
          <p:nvPr/>
        </p:nvSpPr>
        <p:spPr>
          <a:xfrm>
            <a:off x="3929058" y="3429000"/>
            <a:ext cx="2414598" cy="1357322"/>
          </a:xfrm>
          <a:prstGeom prst="wedgeEllipseCallout">
            <a:avLst>
              <a:gd name="adj1" fmla="val 88497"/>
              <a:gd name="adj2" fmla="val 60030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Haf, </a:t>
            </a:r>
            <a:r>
              <a:rPr lang="cs-CZ" sz="2800" dirty="0" err="1" smtClean="0">
                <a:solidFill>
                  <a:schemeClr val="tx1"/>
                </a:solidFill>
              </a:rPr>
              <a:t>haf</a:t>
            </a:r>
            <a:r>
              <a:rPr lang="cs-CZ" sz="2800" dirty="0" smtClean="0">
                <a:solidFill>
                  <a:schemeClr val="tx1"/>
                </a:solidFill>
              </a:rPr>
              <a:t>!</a:t>
            </a:r>
          </a:p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Vrr</a:t>
            </a:r>
            <a:r>
              <a:rPr lang="cs-CZ" sz="2800" dirty="0" smtClean="0">
                <a:solidFill>
                  <a:schemeClr val="tx1"/>
                </a:solidFill>
              </a:rPr>
              <a:t>!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ozývají?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9" name="Picture 5" descr="C:\Users\NB\AppData\Local\Microsoft\Windows\Temporary Internet Files\Content.IE5\S7687CZ2\MC90044146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941168"/>
            <a:ext cx="2742857" cy="2742857"/>
          </a:xfrm>
          <a:prstGeom prst="rect">
            <a:avLst/>
          </a:prstGeom>
          <a:noFill/>
        </p:spPr>
      </p:pic>
      <p:pic>
        <p:nvPicPr>
          <p:cNvPr id="1030" name="Picture 6" descr="C:\Users\NB\AppData\Local\Microsoft\Windows\Temporary Internet Files\Content.IE5\AM1I8PN9\MC9000385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1484784"/>
            <a:ext cx="1177925" cy="1687513"/>
          </a:xfrm>
          <a:prstGeom prst="rect">
            <a:avLst/>
          </a:prstGeom>
          <a:noFill/>
        </p:spPr>
      </p:pic>
      <p:pic>
        <p:nvPicPr>
          <p:cNvPr id="1032" name="Picture 8" descr="C:\Users\NB\AppData\Local\Microsoft\Windows\Temporary Internet Files\Content.IE5\DE4CGPLA\MC90032445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924944"/>
            <a:ext cx="1817827" cy="1833372"/>
          </a:xfrm>
          <a:prstGeom prst="rect">
            <a:avLst/>
          </a:prstGeom>
          <a:noFill/>
        </p:spPr>
      </p:pic>
      <p:pic>
        <p:nvPicPr>
          <p:cNvPr id="1033" name="Picture 9" descr="C:\Users\NB\AppData\Local\Microsoft\Windows\Temporary Internet Files\Content.IE5\S7687CZ2\MC90003042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936" y="3356992"/>
            <a:ext cx="1298909" cy="1022362"/>
          </a:xfrm>
          <a:prstGeom prst="rect">
            <a:avLst/>
          </a:prstGeom>
          <a:noFill/>
        </p:spPr>
      </p:pic>
      <p:pic>
        <p:nvPicPr>
          <p:cNvPr id="1034" name="Picture 10" descr="C:\Users\NB\AppData\Local\Microsoft\Windows\Temporary Internet Files\Content.IE5\AM1I8PN9\MC90035402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4869160"/>
            <a:ext cx="1226995" cy="1381743"/>
          </a:xfrm>
          <a:prstGeom prst="rect">
            <a:avLst/>
          </a:prstGeom>
          <a:noFill/>
        </p:spPr>
      </p:pic>
      <p:pic>
        <p:nvPicPr>
          <p:cNvPr id="1035" name="Picture 11" descr="C:\Users\NB\AppData\Local\Microsoft\Windows\Temporary Internet Files\Content.IE5\DE4CGPLA\MC900441753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00" y="1556792"/>
            <a:ext cx="1371600" cy="1371600"/>
          </a:xfrm>
          <a:prstGeom prst="rect">
            <a:avLst/>
          </a:prstGeom>
          <a:noFill/>
        </p:spPr>
      </p:pic>
      <p:pic>
        <p:nvPicPr>
          <p:cNvPr id="1036" name="Picture 12" descr="C:\Users\NB\AppData\Local\Microsoft\Windows\Temporary Internet Files\Content.IE5\S7687CZ2\MC90025012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88224" y="3140968"/>
            <a:ext cx="1166638" cy="1337930"/>
          </a:xfrm>
          <a:prstGeom prst="rect">
            <a:avLst/>
          </a:prstGeom>
          <a:noFill/>
        </p:spPr>
      </p:pic>
      <p:pic>
        <p:nvPicPr>
          <p:cNvPr id="1037" name="Picture 13" descr="C:\Users\NB\AppData\Local\Microsoft\Windows\Temporary Internet Files\Content.IE5\DE4CGPLA\MC90035616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16216" y="5085184"/>
            <a:ext cx="1820570" cy="1107338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2123728" y="2204864"/>
            <a:ext cx="141845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bú</a:t>
            </a:r>
            <a:r>
              <a:rPr lang="cs-CZ" sz="2400" b="1" dirty="0" smtClean="0">
                <a:solidFill>
                  <a:schemeClr val="tx1"/>
                </a:solidFill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</a:rPr>
              <a:t>bú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725544" y="6021288"/>
            <a:ext cx="141845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Kvá</a:t>
            </a:r>
            <a:r>
              <a:rPr lang="cs-CZ" sz="2400" b="1" dirty="0" smtClean="0">
                <a:solidFill>
                  <a:schemeClr val="tx1"/>
                </a:solidFill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</a:rPr>
              <a:t>kvá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004048" y="3933056"/>
            <a:ext cx="141845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ssss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788024" y="2492896"/>
            <a:ext cx="141845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kokodák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725544" y="3933056"/>
            <a:ext cx="141845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fíí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524328" y="2204864"/>
            <a:ext cx="141845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kap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691680" y="3933056"/>
            <a:ext cx="141845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mé,mé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860032" y="5877272"/>
            <a:ext cx="141845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Cink, </a:t>
            </a:r>
            <a:r>
              <a:rPr lang="cs-CZ" sz="2400" b="1" dirty="0" err="1" smtClean="0">
                <a:solidFill>
                  <a:schemeClr val="tx1"/>
                </a:solidFill>
              </a:rPr>
              <a:t>cink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123728" y="5949280"/>
            <a:ext cx="141845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Tik, tak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38" name="Picture 14" descr="C:\Users\NB\AppData\Local\Microsoft\Windows\Temporary Internet Files\Content.IE5\DE4CGPLA\MC900192161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23527" y="980728"/>
            <a:ext cx="2075607" cy="15412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p" animBg="1"/>
      <p:bldP spid="17" grpId="0" build="p" animBg="1"/>
      <p:bldP spid="18" grpId="0" build="p" animBg="1"/>
      <p:bldP spid="19" grpId="0" build="p" animBg="1"/>
      <p:bldP spid="20" grpId="0" build="p" animBg="1"/>
      <p:bldP spid="21" grpId="0" build="p" animBg="1"/>
      <p:bldP spid="22" grpId="0" build="p" animBg="1"/>
      <p:bldP spid="23" grpId="0" build="p" animBg="1"/>
      <p:bldP spid="24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Pes štěká ________</a:t>
            </a:r>
          </a:p>
          <a:p>
            <a:r>
              <a:rPr lang="cs-CZ" dirty="0" smtClean="0"/>
              <a:t>Kočka mňouká __________</a:t>
            </a:r>
          </a:p>
          <a:p>
            <a:r>
              <a:rPr lang="cs-CZ" dirty="0" smtClean="0"/>
              <a:t>Ovce bečí __________</a:t>
            </a:r>
          </a:p>
          <a:p>
            <a:r>
              <a:rPr lang="cs-CZ" dirty="0" smtClean="0"/>
              <a:t>Kráva bučí __________</a:t>
            </a:r>
          </a:p>
          <a:p>
            <a:r>
              <a:rPr lang="cs-CZ" dirty="0" smtClean="0"/>
              <a:t>Koza mečí ___________</a:t>
            </a:r>
          </a:p>
          <a:p>
            <a:r>
              <a:rPr lang="cs-CZ" dirty="0" smtClean="0"/>
              <a:t>Prase chrochtá __________</a:t>
            </a:r>
          </a:p>
          <a:p>
            <a:r>
              <a:rPr lang="cs-CZ" dirty="0" smtClean="0"/>
              <a:t>Moucha bzučí ___________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0"/>
            <a:ext cx="9144000" cy="6858000"/>
          </a:xfrm>
          <a:solidFill>
            <a:srgbClr val="0099FF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speczs.cz1\AppData\Local\Microsoft\Windows\Temporary Internet Files\Content.IE5\SHHF0DU7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82212" y="3929066"/>
            <a:ext cx="2261788" cy="2928934"/>
          </a:xfrm>
          <a:prstGeom prst="rect">
            <a:avLst/>
          </a:prstGeom>
          <a:noFill/>
        </p:spPr>
      </p:pic>
      <p:sp>
        <p:nvSpPr>
          <p:cNvPr id="6" name="Oválný popisek 5"/>
          <p:cNvSpPr/>
          <p:nvPr/>
        </p:nvSpPr>
        <p:spPr>
          <a:xfrm>
            <a:off x="428596" y="332656"/>
            <a:ext cx="5915060" cy="3882162"/>
          </a:xfrm>
          <a:prstGeom prst="wedgeEllipseCallout">
            <a:avLst>
              <a:gd name="adj1" fmla="val 67672"/>
              <a:gd name="adj2" fmla="val 7066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 teď si trochu s citoslovci zahrajeme.  Napište každý na lísteček název domácího zvířete. Dejte do klobouku a postupně každý bude tahat a řekne, jak se zvíře ozývá, tedy řekne </a:t>
            </a:r>
            <a:r>
              <a:rPr lang="cs-CZ" sz="2400" dirty="0" smtClean="0">
                <a:solidFill>
                  <a:srgbClr val="FF0000"/>
                </a:solidFill>
              </a:rPr>
              <a:t>citoslovce!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 paní učitelkou si zahrajte s lístečky další hry.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0"/>
            <a:ext cx="9144000" cy="6858000"/>
          </a:xfrm>
          <a:solidFill>
            <a:srgbClr val="0099FF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speczs.cz1\AppData\Local\Microsoft\Windows\Temporary Internet Files\Content.IE5\SHHF0DU7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82212" y="3929066"/>
            <a:ext cx="2261788" cy="2928934"/>
          </a:xfrm>
          <a:prstGeom prst="rect">
            <a:avLst/>
          </a:prstGeom>
          <a:noFill/>
        </p:spPr>
      </p:pic>
      <p:sp>
        <p:nvSpPr>
          <p:cNvPr id="6" name="Oválný popisek 5"/>
          <p:cNvSpPr/>
          <p:nvPr/>
        </p:nvSpPr>
        <p:spPr>
          <a:xfrm>
            <a:off x="428596" y="332656"/>
            <a:ext cx="5915060" cy="3882162"/>
          </a:xfrm>
          <a:prstGeom prst="wedgeEllipseCallout">
            <a:avLst>
              <a:gd name="adj1" fmla="val 67672"/>
              <a:gd name="adj2" fmla="val 7066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 na závěr si můžete zazpívat písničku plnou citoslovcí: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Krávy, </a:t>
            </a:r>
            <a:r>
              <a:rPr lang="cs-CZ" sz="2400" dirty="0" err="1" smtClean="0">
                <a:solidFill>
                  <a:schemeClr val="tx1"/>
                </a:solidFill>
              </a:rPr>
              <a:t>krávy</a:t>
            </a:r>
            <a:endParaRPr lang="cs-CZ" sz="24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0"/>
            <a:ext cx="9144000" cy="6858000"/>
          </a:xfrm>
          <a:solidFill>
            <a:srgbClr val="0099FF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speczs.cz1\AppData\Local\Microsoft\Windows\Temporary Internet Files\Content.IE5\SHHF0DU7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82212" y="3929066"/>
            <a:ext cx="2261788" cy="2928934"/>
          </a:xfrm>
          <a:prstGeom prst="rect">
            <a:avLst/>
          </a:prstGeom>
          <a:noFill/>
        </p:spPr>
      </p:pic>
      <p:sp>
        <p:nvSpPr>
          <p:cNvPr id="6" name="Oválný popisek 5"/>
          <p:cNvSpPr/>
          <p:nvPr/>
        </p:nvSpPr>
        <p:spPr>
          <a:xfrm>
            <a:off x="428596" y="332656"/>
            <a:ext cx="5915060" cy="3882162"/>
          </a:xfrm>
          <a:prstGeom prst="wedgeEllipseCallout">
            <a:avLst>
              <a:gd name="adj1" fmla="val 67672"/>
              <a:gd name="adj2" fmla="val 7066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 nyní  si vybarvíme poslední okénko našeho domečku.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Už umíme desatero druhů slov!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858000"/>
          </a:xfrm>
          <a:solidFill>
            <a:srgbClr val="0099FF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00034" y="2428868"/>
            <a:ext cx="8215370" cy="3986234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500034" y="357166"/>
            <a:ext cx="8215370" cy="207170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Slovní druhy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85786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1.</a:t>
            </a:r>
          </a:p>
          <a:p>
            <a:pPr algn="ctr"/>
            <a:r>
              <a:rPr lang="cs-CZ" dirty="0">
                <a:solidFill>
                  <a:schemeClr val="tx1"/>
                </a:solidFill>
              </a:rPr>
              <a:t>Podstatná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57224" y="4143380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Příslovce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85984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Přídavná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jména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071934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Zájmena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15008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Číslovky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358082" y="2857496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Slovesa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28860" y="4143380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Předložky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143372" y="4143380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Spojky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15008" y="4143380"/>
            <a:ext cx="1271590" cy="9144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Částice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358082" y="4143380"/>
            <a:ext cx="1271590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10.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Citoslovce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speczs.cz1\AppData\Local\Microsoft\Windows\Temporary Internet Files\Content.IE5\KPGKIWEI\MP9004465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39092" y="5427184"/>
            <a:ext cx="1104908" cy="1430816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otevřené galerie Microsoft</a:t>
            </a:r>
          </a:p>
          <a:p>
            <a:pPr>
              <a:buNone/>
            </a:pPr>
            <a:r>
              <a:rPr lang="cs-CZ" dirty="0" smtClean="0"/>
              <a:t>(školou zakoupená licence softwaru)</a:t>
            </a:r>
            <a:endParaRPr lang="cs-CZ" dirty="0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373</Words>
  <Application>Microsoft Office PowerPoint</Application>
  <PresentationFormat>Předvádění na obrazovce (4:3)</PresentationFormat>
  <Paragraphs>124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Návštěvy s Alíkem</vt:lpstr>
      <vt:lpstr>Prezentace aplikace PowerPoint</vt:lpstr>
      <vt:lpstr>Prezentace aplikace PowerPoint</vt:lpstr>
      <vt:lpstr>Prezentace aplikace PowerPoint</vt:lpstr>
      <vt:lpstr>Citoslovce</vt:lpstr>
      <vt:lpstr>Jak se ozývají?</vt:lpstr>
      <vt:lpstr>Doplňuj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Návštěvy s Alíkem</dc:title>
  <dc:creator>speczs.cz1</dc:creator>
  <cp:lastModifiedBy>NB</cp:lastModifiedBy>
  <cp:revision>15</cp:revision>
  <dcterms:created xsi:type="dcterms:W3CDTF">1980-01-21T01:46:44Z</dcterms:created>
  <dcterms:modified xsi:type="dcterms:W3CDTF">2012-03-07T20:07:06Z</dcterms:modified>
</cp:coreProperties>
</file>