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94" r:id="rId3"/>
    <p:sldId id="270" r:id="rId4"/>
    <p:sldId id="290" r:id="rId5"/>
    <p:sldId id="292" r:id="rId6"/>
    <p:sldId id="256" r:id="rId7"/>
    <p:sldId id="295" r:id="rId8"/>
    <p:sldId id="271" r:id="rId9"/>
    <p:sldId id="298" r:id="rId10"/>
    <p:sldId id="272" r:id="rId11"/>
    <p:sldId id="297" r:id="rId12"/>
    <p:sldId id="299" r:id="rId13"/>
    <p:sldId id="300" r:id="rId14"/>
    <p:sldId id="301" r:id="rId15"/>
    <p:sldId id="302" r:id="rId16"/>
    <p:sldId id="303" r:id="rId17"/>
    <p:sldId id="283" r:id="rId18"/>
    <p:sldId id="28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19.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0825962"/>
              </p:ext>
            </p:extLst>
          </p:nvPr>
        </p:nvGraphicFramePr>
        <p:xfrm>
          <a:off x="274219" y="3356992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6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219" y="3356992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či 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MATEMATIKA. Výuku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„odlehčení“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učiva v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různých úlohách, které mají podporovat a rozvíjet myšlení žáků.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Uvedené úlohy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mohou žáci řešit samostatně ve svých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sešitech,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Dnes si budeme hrát….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Budeme si „lámat hlavy“…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Budu vám dávat různé hádanky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uvidíme, na co přijdete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: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683" y="3645024"/>
            <a:ext cx="3024336" cy="27435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064896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Lomenou čarou máte spojit čtyři body na obrázku,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musíte skončit tam, kde jste začali a smíte jen dvakrát změnit směr.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Poznámka: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lomená čára je čára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s ostrým lomením.</a:t>
            </a:r>
            <a:endParaRPr lang="cs-CZ" sz="2800" b="1" i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96951"/>
            <a:ext cx="2664296" cy="2352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445224"/>
            <a:ext cx="4968552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408204" y="4365104"/>
            <a:ext cx="273579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algn="l"/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42612"/>
            <a:ext cx="648072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994" y="274638"/>
            <a:ext cx="9202994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Podobná úloha – spojit lomenou čarou všechny body, můžete skončit jinde, než začnete a změnit směr můžete třikrát: 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943"/>
            <a:ext cx="4392488" cy="3896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6395249" y="5725841"/>
            <a:ext cx="273579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1835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91381"/>
            <a:ext cx="9144000" cy="57666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329" y="1412776"/>
            <a:ext cx="6863903" cy="5445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jinou úlohu – máte tři na první pohled naprosto stejné koule, ale víte, že jedna z nich je těžší. K dispozici máte rovnoramenné váhy a jen jedno vážení. Lze za těchto podmínek najít tu těžší kouli?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1266" name="Picture 2" descr="http://www.rodicum.cz/Files/Article/71b16099-4373-4667-adc0-8e2ad787692a_big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49876"/>
            <a:ext cx="4652677" cy="348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395249" y="5725841"/>
            <a:ext cx="273579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023001"/>
            <a:ext cx="2192288" cy="78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07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-1" y="1124744"/>
            <a:ext cx="9143143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Ano !!!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Jednu kouli dáte na levou misku, druhou na pravou misku, třetí necháte stranou.</a:t>
            </a:r>
          </a:p>
          <a:p>
            <a:pPr marL="0" indent="0" algn="ctr">
              <a:buNone/>
            </a:pPr>
            <a:endParaRPr lang="cs-CZ" sz="1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Vychýlí-li se váhy, je těžší koule na té straně,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kde jde miska dolů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endParaRPr lang="cs-CZ" sz="1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Zůstanou-li misky v rovnováze,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 těžší třetí koule stranou.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opět podobná úloha : stejné váhy, koulí je devět a jen jedna je těžší. Lze ji najít na dvě vážení?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4"/>
            <a:ext cx="556861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41045"/>
            <a:ext cx="2627784" cy="2641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395249" y="5725841"/>
            <a:ext cx="273579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863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Koule rozdělíme do tří skupin po třech koulích.</a:t>
            </a:r>
          </a:p>
          <a:p>
            <a:pPr marL="0" indent="0" algn="ctr">
              <a:buNone/>
            </a:pPr>
            <a:endParaRPr lang="cs-CZ" sz="1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První skupinu dáme na levou misku, druhou na pravou a třetí skupinu necháme bokem.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Váhy se buď vychýlí (a těžší koule je na misce, která šla dolů) nebo ne (pak je mezi zbývajícími).</a:t>
            </a:r>
          </a:p>
          <a:p>
            <a:pPr marL="0" indent="0" algn="ctr">
              <a:buNone/>
            </a:pPr>
            <a:endParaRPr lang="cs-CZ" sz="1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Prvním vážením určíme tři koule z devíti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druhým vážením najdeme jednu správnou.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(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viz předchozí úloha)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16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Ještě jedna úloha na vážení. Tentokráte máme k dispozici digitální váhu, která nám přímo ukáže hmotnost.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Dále máme deset stejných pytlíků s mincemi, v devíti jsou mince dobré (každá váží přesně 1 g) a v jednom jsou falešné (každá váží přesně 1,1 g). Lze jediným vážením najít pytlík s falešnými mincemi? (mince lze z pytlíků libovolně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vyndavat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33563"/>
            <a:ext cx="3665984" cy="302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28819"/>
            <a:ext cx="5868144" cy="1369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395249" y="5725841"/>
            <a:ext cx="273579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381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Ano !!!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 prvního pytlíku vezmeme jednu minci, z druhého dvě, z třetího tři atd. až z desátého vezmeme deset mincí.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Všechny takto vybrané mince najednou zvážíme.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Protože falešné mince váží 1,1 g, tak hodnota za desetinou čárkou nám ukáže pořadové číslo pytlíku s falešnými mincemi.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Např.: ukáže-i váha 55,7 g, jsou mince v sedmém pytlíku.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157192"/>
            <a:ext cx="8856984" cy="170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074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676456" cy="52578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na závěr jedna úloha na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prostorovou představivost: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obrázku je nárys a půdorys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nějakého tělesa. Žádná čára či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neviditelná hrana  nechybí.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jaké těleso jde?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(stačí nakreslit bokorys nebo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prostorový náčrt)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43497"/>
            <a:ext cx="3059832" cy="5614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6731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Že je to moc těžké?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se nad tím zkuste zamyslet doma a příště uvidíme,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jestli na to někdo přijde.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připravte si další „hádanky“ pro ostatní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(i pro mne) a můžeme si opět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„lámat hlavu“…..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87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!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těším se, s čím přijdete příště vy!!!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Malé hrátky 5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2858</TotalTime>
  <Words>660</Words>
  <Application>Microsoft Office PowerPoint</Application>
  <PresentationFormat>Předvádění na obrazovce (4:3)</PresentationFormat>
  <Paragraphs>99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List</vt:lpstr>
      <vt:lpstr>  Malé hrátky 5</vt:lpstr>
      <vt:lpstr>P  R  O  C  E  N  T  A</vt:lpstr>
      <vt:lpstr>Prezentace aplikace PowerPoint</vt:lpstr>
      <vt:lpstr>Malé hrátky 5</vt:lpstr>
      <vt:lpstr>Malé hrátky 5</vt:lpstr>
      <vt:lpstr>Prezentace aplikace PowerPoint</vt:lpstr>
      <vt:lpstr>Malé hrátky 5</vt:lpstr>
      <vt:lpstr>Malé hrátky 5</vt:lpstr>
      <vt:lpstr>Malé hrátky 5</vt:lpstr>
      <vt:lpstr>Malé hrátky 5</vt:lpstr>
      <vt:lpstr>Malé hrátky 5</vt:lpstr>
      <vt:lpstr>Malé hrátky 5</vt:lpstr>
      <vt:lpstr>Malé hrátky 5</vt:lpstr>
      <vt:lpstr>Malé hrátky 5</vt:lpstr>
      <vt:lpstr>Malé hrátky 5</vt:lpstr>
      <vt:lpstr>Malé hrátky 5</vt:lpstr>
      <vt:lpstr>Malé hrátky 5</vt:lpstr>
      <vt:lpstr>Malé hrátky 5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144</cp:revision>
  <cp:lastPrinted>2013-04-09T11:39:44Z</cp:lastPrinted>
  <dcterms:created xsi:type="dcterms:W3CDTF">2013-02-26T11:10:07Z</dcterms:created>
  <dcterms:modified xsi:type="dcterms:W3CDTF">2014-02-22T20:08:58Z</dcterms:modified>
</cp:coreProperties>
</file>