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6" r:id="rId4"/>
    <p:sldId id="269" r:id="rId5"/>
    <p:sldId id="268" r:id="rId6"/>
    <p:sldId id="266" r:id="rId7"/>
    <p:sldId id="27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85D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34948-C7C0-4C93-8ABB-4516FB958132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9604B-1232-435F-BCEE-9A40D43E78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0" y="18864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063834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26. 3. 2012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VY_32_INOVACE_06_MATEMATIKA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Násobilka - Dělení </a:t>
                      </a:r>
                      <a:r>
                        <a:rPr lang="cs-CZ" sz="2400" b="0" dirty="0" smtClean="0"/>
                        <a:t>3</a:t>
                      </a:r>
                      <a:r>
                        <a:rPr lang="cs-CZ" sz="2400" b="0" baseline="0" dirty="0" smtClean="0"/>
                        <a:t> </a:t>
                      </a:r>
                    </a:p>
                    <a:p>
                      <a:r>
                        <a:rPr lang="cs-CZ" sz="2400" b="0" baseline="0" dirty="0" smtClean="0"/>
                        <a:t>R</a:t>
                      </a:r>
                      <a:r>
                        <a:rPr lang="cs-CZ" sz="2400" b="1" baseline="0" dirty="0" smtClean="0"/>
                        <a:t>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</a:t>
                      </a:r>
                      <a:r>
                        <a:rPr lang="cs-CZ" sz="2400" b="0" baseline="0" dirty="0" smtClean="0"/>
                        <a:t>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dělení číslem 3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a 3. ročníku ZŠ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rgbClr val="FFD85D"/>
          </a:solidFill>
        </p:spPr>
        <p:txBody>
          <a:bodyPr/>
          <a:lstStyle/>
          <a:p>
            <a:r>
              <a:rPr lang="cs-CZ" dirty="0" smtClean="0"/>
              <a:t>Dělení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Rozděl rohlíky.</a:t>
            </a:r>
            <a:endParaRPr lang="cs-CZ" dirty="0"/>
          </a:p>
        </p:txBody>
      </p:sp>
      <p:pic>
        <p:nvPicPr>
          <p:cNvPr id="4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916832"/>
            <a:ext cx="1225236" cy="1083398"/>
          </a:xfrm>
          <a:prstGeom prst="rect">
            <a:avLst/>
          </a:prstGeom>
          <a:noFill/>
        </p:spPr>
      </p:pic>
      <p:pic>
        <p:nvPicPr>
          <p:cNvPr id="4098" name="Picture 2" descr="C:\Users\NB\AppData\Local\Microsoft\Windows\Temporary Internet Files\Content.IE5\8P0513AD\MC9002329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077072"/>
            <a:ext cx="1122630" cy="1857469"/>
          </a:xfrm>
          <a:prstGeom prst="rect">
            <a:avLst/>
          </a:prstGeom>
          <a:noFill/>
        </p:spPr>
      </p:pic>
      <p:pic>
        <p:nvPicPr>
          <p:cNvPr id="4099" name="Picture 3" descr="C:\Users\NB\AppData\Local\Microsoft\Windows\Temporary Internet Files\Content.IE5\S7687CZ2\MC9002329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77072"/>
            <a:ext cx="1361038" cy="1809184"/>
          </a:xfrm>
          <a:prstGeom prst="rect">
            <a:avLst/>
          </a:prstGeom>
          <a:noFill/>
        </p:spPr>
      </p:pic>
      <p:pic>
        <p:nvPicPr>
          <p:cNvPr id="4100" name="Picture 4" descr="C:\Users\NB\AppData\Local\Microsoft\Windows\Temporary Internet Files\Content.IE5\DE4CGPLA\MC9002329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005064"/>
            <a:ext cx="1166388" cy="1865014"/>
          </a:xfrm>
          <a:prstGeom prst="rect">
            <a:avLst/>
          </a:prstGeom>
          <a:noFill/>
        </p:spPr>
      </p:pic>
      <p:pic>
        <p:nvPicPr>
          <p:cNvPr id="8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1225236" cy="1083398"/>
          </a:xfrm>
          <a:prstGeom prst="rect">
            <a:avLst/>
          </a:prstGeom>
          <a:noFill/>
        </p:spPr>
      </p:pic>
      <p:pic>
        <p:nvPicPr>
          <p:cNvPr id="9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1225236" cy="1083398"/>
          </a:xfrm>
          <a:prstGeom prst="rect">
            <a:avLst/>
          </a:prstGeom>
          <a:noFill/>
        </p:spPr>
      </p:pic>
      <p:pic>
        <p:nvPicPr>
          <p:cNvPr id="10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700808"/>
            <a:ext cx="1225236" cy="1083398"/>
          </a:xfrm>
          <a:prstGeom prst="rect">
            <a:avLst/>
          </a:prstGeom>
          <a:noFill/>
        </p:spPr>
      </p:pic>
      <p:pic>
        <p:nvPicPr>
          <p:cNvPr id="11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628800"/>
            <a:ext cx="1225236" cy="1083398"/>
          </a:xfrm>
          <a:prstGeom prst="rect">
            <a:avLst/>
          </a:prstGeom>
          <a:noFill/>
        </p:spPr>
      </p:pic>
      <p:pic>
        <p:nvPicPr>
          <p:cNvPr id="12" name="Picture 14" descr="C:\Users\NB\AppData\Local\Microsoft\Windows\Temporary Internet Files\Content.IE5\G1YMPHGA\MC9002900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1628800"/>
            <a:ext cx="1225236" cy="1083398"/>
          </a:xfrm>
          <a:prstGeom prst="rect">
            <a:avLst/>
          </a:prstGeom>
          <a:noFill/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 flipV="1">
            <a:off x="457200" y="1554481"/>
            <a:ext cx="822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04248" y="162880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95936" y="162880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971600" y="162880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987824" y="5943600"/>
            <a:ext cx="3312368" cy="914400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 : 3 = 2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028384" y="2420888"/>
            <a:ext cx="914400" cy="864096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6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5.08788E-6 L 0.06284 0.22041 " pathEditMode="relative" ptsTypes="A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8.51064E-7 L 0.27569 0.24121 " pathEditMode="relative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11841E-6 L 0.42518 0.1679 " pathEditMode="relative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82054E-6 L -0.36215 0.07331 " pathEditMode="relative" ptsTypes="AA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8.51064E-7 L -0.20486 0.12581 " pathEditMode="relative" ptsTypes="AA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05556E-6 -2.55319E-6 L -0.071 0.12581 " pathEditMode="relative" ptsTypes="A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každý věšák pověs 3 klobouky. </a:t>
            </a:r>
            <a:endParaRPr lang="cs-CZ" dirty="0"/>
          </a:p>
        </p:txBody>
      </p:sp>
      <p:pic>
        <p:nvPicPr>
          <p:cNvPr id="1030" name="Picture 6" descr="C:\Users\NB\AppData\Local\Microsoft\Windows\Temporary Internet Files\Content.IE5\8P0513AD\MC900235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00809"/>
            <a:ext cx="1609118" cy="1152128"/>
          </a:xfrm>
          <a:prstGeom prst="rect">
            <a:avLst/>
          </a:prstGeom>
          <a:noFill/>
        </p:spPr>
      </p:pic>
      <p:pic>
        <p:nvPicPr>
          <p:cNvPr id="1031" name="Picture 7" descr="C:\Users\NB\AppData\Local\Microsoft\Windows\Temporary Internet Files\Content.IE5\NCWIYVN2\MC900378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844824"/>
            <a:ext cx="1753134" cy="1083338"/>
          </a:xfrm>
          <a:prstGeom prst="rect">
            <a:avLst/>
          </a:prstGeom>
          <a:noFill/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5229200"/>
            <a:ext cx="8229600" cy="896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3" name="Picture 6" descr="C:\Users\NB\AppData\Local\Microsoft\Windows\Temporary Internet Files\Content.IE5\8P0513AD\MC900235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340768"/>
            <a:ext cx="1609118" cy="1152128"/>
          </a:xfrm>
          <a:prstGeom prst="rect">
            <a:avLst/>
          </a:prstGeom>
          <a:noFill/>
        </p:spPr>
      </p:pic>
      <p:pic>
        <p:nvPicPr>
          <p:cNvPr id="14" name="Picture 6" descr="C:\Users\NB\AppData\Local\Microsoft\Windows\Temporary Internet Files\Content.IE5\8P0513AD\MC900235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484784"/>
            <a:ext cx="1609118" cy="1152128"/>
          </a:xfrm>
          <a:prstGeom prst="rect">
            <a:avLst/>
          </a:prstGeom>
          <a:noFill/>
        </p:spPr>
      </p:pic>
      <p:pic>
        <p:nvPicPr>
          <p:cNvPr id="17" name="Picture 6" descr="C:\Users\NB\AppData\Local\Microsoft\Windows\Temporary Internet Files\Content.IE5\8P0513AD\MC9002351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124744"/>
            <a:ext cx="1609118" cy="1152128"/>
          </a:xfrm>
          <a:prstGeom prst="rect">
            <a:avLst/>
          </a:prstGeom>
          <a:noFill/>
        </p:spPr>
      </p:pic>
      <p:pic>
        <p:nvPicPr>
          <p:cNvPr id="19" name="Picture 7" descr="C:\Users\NB\AppData\Local\Microsoft\Windows\Temporary Internet Files\Content.IE5\NCWIYVN2\MC900378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052736"/>
            <a:ext cx="1753134" cy="1083338"/>
          </a:xfrm>
          <a:prstGeom prst="rect">
            <a:avLst/>
          </a:prstGeom>
          <a:noFill/>
        </p:spPr>
      </p:pic>
      <p:pic>
        <p:nvPicPr>
          <p:cNvPr id="20" name="Picture 7" descr="C:\Users\NB\AppData\Local\Microsoft\Windows\Temporary Internet Files\Content.IE5\NCWIYVN2\MC900378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2204864"/>
            <a:ext cx="1753134" cy="1083338"/>
          </a:xfrm>
          <a:prstGeom prst="rect">
            <a:avLst/>
          </a:prstGeom>
          <a:noFill/>
        </p:spPr>
      </p:pic>
      <p:pic>
        <p:nvPicPr>
          <p:cNvPr id="21" name="Picture 7" descr="C:\Users\NB\AppData\Local\Microsoft\Windows\Temporary Internet Files\Content.IE5\NCWIYVN2\MC900378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124744"/>
            <a:ext cx="1753134" cy="1083338"/>
          </a:xfrm>
          <a:prstGeom prst="rect">
            <a:avLst/>
          </a:prstGeom>
          <a:noFill/>
        </p:spPr>
      </p:pic>
      <p:pic>
        <p:nvPicPr>
          <p:cNvPr id="23" name="Picture 7" descr="C:\Users\NB\AppData\Local\Microsoft\Windows\Temporary Internet Files\Content.IE5\NCWIYVN2\MC9003787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0866" y="1916832"/>
            <a:ext cx="1753134" cy="1083338"/>
          </a:xfrm>
          <a:prstGeom prst="rect">
            <a:avLst/>
          </a:prstGeom>
          <a:noFill/>
        </p:spPr>
      </p:pic>
      <p:pic>
        <p:nvPicPr>
          <p:cNvPr id="25" name="Picture 9" descr="C:\Users\NB\AppData\Local\Microsoft\Windows\Temporary Internet Files\Content.IE5\8L54VNKW\MC9003357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340768"/>
            <a:ext cx="1167308" cy="1325833"/>
          </a:xfrm>
          <a:prstGeom prst="rect">
            <a:avLst/>
          </a:prstGeom>
          <a:noFill/>
        </p:spPr>
      </p:pic>
      <p:pic>
        <p:nvPicPr>
          <p:cNvPr id="26" name="Picture 9" descr="C:\Users\NB\AppData\Local\Microsoft\Windows\Temporary Internet Files\Content.IE5\8L54VNKW\MC9003357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340768"/>
            <a:ext cx="1167308" cy="1325833"/>
          </a:xfrm>
          <a:prstGeom prst="rect">
            <a:avLst/>
          </a:prstGeom>
          <a:noFill/>
        </p:spPr>
      </p:pic>
      <p:pic>
        <p:nvPicPr>
          <p:cNvPr id="28" name="Picture 9" descr="C:\Users\NB\AppData\Local\Microsoft\Windows\Temporary Internet Files\Content.IE5\8L54VNKW\MC9003357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1700808"/>
            <a:ext cx="1167308" cy="1325833"/>
          </a:xfrm>
          <a:prstGeom prst="rect">
            <a:avLst/>
          </a:prstGeom>
          <a:noFill/>
        </p:spPr>
      </p:pic>
      <p:pic>
        <p:nvPicPr>
          <p:cNvPr id="30" name="Picture 3" descr="C:\Users\NB\AppData\Local\Microsoft\Windows\Temporary Internet Files\Content.IE5\S7687CZ2\MC900215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4337720"/>
            <a:ext cx="1036032" cy="2520280"/>
          </a:xfrm>
          <a:prstGeom prst="rect">
            <a:avLst/>
          </a:prstGeom>
          <a:noFill/>
        </p:spPr>
      </p:pic>
      <p:sp>
        <p:nvSpPr>
          <p:cNvPr id="32" name="Elipsa 31"/>
          <p:cNvSpPr/>
          <p:nvPr/>
        </p:nvSpPr>
        <p:spPr>
          <a:xfrm>
            <a:off x="7991872" y="1628800"/>
            <a:ext cx="1152128" cy="698376"/>
          </a:xfrm>
          <a:prstGeom prst="ellipse">
            <a:avLst/>
          </a:prstGeom>
          <a:solidFill>
            <a:srgbClr val="FFD85D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12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3" name="Picture 3" descr="C:\Users\NB\AppData\Local\Microsoft\Windows\Temporary Internet Files\Content.IE5\S7687CZ2\MC900215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337720"/>
            <a:ext cx="1036032" cy="2520280"/>
          </a:xfrm>
          <a:prstGeom prst="rect">
            <a:avLst/>
          </a:prstGeom>
          <a:noFill/>
        </p:spPr>
      </p:pic>
      <p:pic>
        <p:nvPicPr>
          <p:cNvPr id="34" name="Picture 3" descr="C:\Users\NB\AppData\Local\Microsoft\Windows\Temporary Internet Files\Content.IE5\S7687CZ2\MC900215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337720"/>
            <a:ext cx="1036032" cy="2520280"/>
          </a:xfrm>
          <a:prstGeom prst="rect">
            <a:avLst/>
          </a:prstGeom>
          <a:noFill/>
        </p:spPr>
      </p:pic>
      <p:pic>
        <p:nvPicPr>
          <p:cNvPr id="35" name="Picture 3" descr="C:\Users\NB\AppData\Local\Microsoft\Windows\Temporary Internet Files\Content.IE5\S7687CZ2\MC900215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337720"/>
            <a:ext cx="1036032" cy="2520280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7164288" y="270892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076056" y="270892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699792" y="263691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27584" y="263691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987824" y="1412776"/>
            <a:ext cx="3002632" cy="91440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12 : 3 = 4 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 -0.02636 C -0.01597 -0.01711 -0.00468 -0.01387 0.00573 -0.00786 C 0.00782 -0.0067 0.0099 -0.00531 0.01198 -0.0037 C 0.01355 -0.00254 0.01476 -0.00046 0.0165 0.00047 C 0.03386 0.01111 0.05174 0.01689 0.07032 0.0229 C 0.09723 0.03146 0.06511 0.02336 0.09184 0.02914 C 0.09757 0.0303 0.10886 0.03308 0.10886 0.03331 C 0.12032 0.0384 0.10782 0.03308 0.13195 0.03724 C 0.1382 0.0384 0.15035 0.0414 0.15035 0.04163 C 0.14601 0.06383 0.12882 0.06962 0.1165 0.08234 C 0.10348 0.09575 0.11476 0.09066 0.10261 0.09459 C 0.09045 0.10593 0.10938 0.08904 0.08264 0.10685 C 0.0783 0.10986 0.07466 0.11425 0.07032 0.11726 C 0.06632 0.1198 0.06198 0.12096 0.05799 0.12327 C 0.04966 0.12836 0.04167 0.13414 0.03351 0.13969 C 0.02917 0.1427 0.02552 0.14709 0.02118 0.14987 C 0.01719 0.15241 0.01285 0.1538 0.00886 0.15611 C 0.00052 0.16074 -0.00781 0.16513 -0.0158 0.17045 C -0.03316 0.18201 -0.05208 0.19751 -0.07118 0.20537 C -0.08836 0.21254 -0.10625 0.21161 -0.12343 0.21763 C -0.0677 0.21855 -0.0092 0.22318 0.04723 0.21971 C 0.05782 0.21693 0.06459 0.20815 0.075 0.20537 C 0.07674 0.20421 0.0842 0.19936 0.08577 0.19704 C 0.0882 0.19334 0.09184 0.18479 0.09184 0.18502 C 0.09132 0.20468 0.09132 0.22433 0.09045 0.24422 C 0.09028 0.24839 0.09011 0.25278 0.08889 0.25648 C 0.08802 0.25926 0.08559 0.26041 0.0842 0.26272 C 0.08195 0.26666 0.08021 0.27082 0.07813 0.27498 C 0.07709 0.27706 0.07344 0.27914 0.07344 0.27938 " pathEditMode="relative" rAng="0" ptsTypes="ffffffffffffffffffffffffffffA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0" y="1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29 0.0629 C 0.03872 0.06845 0.04566 0.06892 0.05226 0.07516 C 0.06042 0.08279 0.06597 0.09181 0.07535 0.09759 C 0.09445 0.12396 0.12413 0.1265 0.14913 0.13668 C 0.17309 0.14639 0.19826 0.15217 0.22309 0.15703 C 0.24254 0.16073 0.26511 0.16397 0.28455 0.16952 C 0.29201 0.1716 0.29826 0.17484 0.30608 0.17553 C 0.32865 0.17761 0.3809 0.179 0.39844 0.17969 C 0.3882 0.18247 0.38038 0.18964 0.37066 0.19403 C 0.36372 0.19704 0.35764 0.19842 0.3507 0.20004 C 0.33906 0.21045 0.31979 0.20999 0.30608 0.21253 C 0.21493 0.25254 0.11892 0.28122 0.02309 0.28839 C -0.01354 0.28723 -0.04792 0.29116 -0.0816 0.27197 C -0.09253 0.26572 -0.09826 0.25393 -0.10781 0.24514 C -0.11389 0.23959 -0.12014 0.23427 -0.12621 0.22895 C -0.13889 0.21785 -0.11805 0.23196 -0.11545 0.23288 C -0.09687 0.24815 -0.07691 0.25254 -0.05538 0.25555 C -0.0441 0.25855 -0.03299 0.26202 -0.02153 0.26364 C -0.01128 0.26503 0.0092 0.2678 0.0092 0.26804 C 0.02379 0.27174 0.03785 0.27682 0.05226 0.28214 C 0.06754 0.28793 0.09792 0.29209 0.11528 0.2944 C 0.13455 0.30458 0.11354 0.29463 0.15382 0.30273 C 0.16858 0.30573 0.18333 0.30851 0.19844 0.31082 C 0.19583 0.31151 0.19323 0.31221 0.19063 0.3129 C 0.18854 0.3136 0.18663 0.31429 0.18455 0.31498 C 0.17743 0.31706 0.16302 0.321 0.16302 0.32123 C 0.14653 0.33071 0.12917 0.33603 0.11215 0.34366 C 0.08403 0.35615 0.09965 0.35199 0.07986 0.35592 C 0.06719 0.36447 0.05313 0.37373 0.03993 0.38043 C 0.03056 0.38529 0.02031 0.38621 0.01076 0.39084 C -0.01875 0.40518 -0.04861 0.42206 -0.08003 0.42761 C -0.09653 0.43062 -0.11424 0.432 -0.1309 0.43385 C -0.14358 0.44218 -0.18073 0.44195 -0.19861 0.44403 C -0.28073 0.44218 -0.26111 0.45374 -0.29861 0.43594 C -0.30955 0.43062 -0.31701 0.42854 -0.32778 0.4216 C -0.33489 0.41697 -0.34774 0.41998 -0.34774 0.41327 " pathEditMode="relative" rAng="0" ptsTypes="fffffffffffffffffffffffffffffffffffA">
                                      <p:cBhvr>
                                        <p:cTn id="1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0" y="1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6.56799E-7 C -0.02014 0.00925 0.00157 -0.00278 -0.01684 0.01434 C -0.01909 0.01642 -0.02222 0.01665 -0.02465 0.0185 C -0.04392 0.0333 -0.06371 0.05204 -0.08159 0.06984 C -0.08975 0.07794 -0.09948 0.08094 -0.1092 0.08418 C -0.13003 0.09112 -0.1493 0.10083 -0.17083 0.10453 C -0.18437 0.11193 -0.19774 0.11216 -0.21232 0.11494 C -0.23836 0.12697 -0.26475 0.12743 -0.29236 0.12928 C -0.29392 0.12997 -0.29531 0.13067 -0.29687 0.13136 C -0.29843 0.13205 -0.30156 0.13113 -0.30156 0.13321 C -0.30156 0.13529 -0.29843 0.13506 -0.29687 0.13529 C -0.29184 0.13645 -0.28663 0.13668 -0.28159 0.13737 C -0.24635 0.14917 -0.2118 0.15518 -0.17534 0.15796 C -0.18645 0.16281 -0.19635 0.17044 -0.20764 0.17438 C -0.21805 0.18316 -0.22864 0.18663 -0.23993 0.19265 C -0.25659 0.2012 -0.27274 0.20976 -0.28923 0.21739 C -0.29652 0.22063 -0.30416 0.22271 -0.31076 0.22757 C -0.34704 0.25416 -0.39392 0.27081 -0.43229 0.27891 C -0.44253 0.28122 -0.45555 0.287 -0.46614 0.287 " pathEditMode="relative" ptsTypes="ffffffffffffffffffA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6.77151E-6 C 0.00886 0.01712 -0.00312 -0.00439 0.00764 0.01018 C 0.01615 0.02174 0.02188 0.03562 0.03386 0.04094 C 0.03941 0.05227 0.04879 0.05597 0.05695 0.06337 C 0.07188 0.07725 0.10851 0.09483 0.12604 0.09621 C 0.14098 0.09737 0.15573 0.0976 0.17066 0.09829 C 0.15903 0.11448 0.17396 0.09506 0.1599 0.10847 C 0.15278 0.11518 0.15782 0.11333 0.15226 0.12073 C 0.14618 0.12882 0.13577 0.13761 0.12761 0.14131 C 0.12118 0.14732 0.11684 0.15426 0.1092 0.15773 C 0.09757 0.16952 0.1092 0.15912 0.09375 0.16791 C 0.06528 0.18386 0.0908 0.17184 0.07691 0.17831 C 0.08525 0.18571 0.09306 0.19335 0.10157 0.20075 C 0.10382 0.2026 0.10677 0.2019 0.1092 0.20283 C 0.11893 0.20676 0.12882 0.21046 0.13837 0.21508 C 0.15365 0.22248 0.17014 0.23104 0.18611 0.23567 C 0.20226 0.24029 0.21945 0.2396 0.23542 0.24584 C 0.24757 0.25047 0.25799 0.25232 0.27066 0.25394 C 0.29653 0.25255 0.29775 0.25394 0.31528 0.24792 C 0.30955 0.25556 0.30261 0.26157 0.29532 0.26643 C 0.28559 0.27313 0.29479 0.26018 0.27848 0.2766 C 0.27101 0.284 0.27466 0.28192 0.26771 0.2847 C 0.26007 0.29279 0.25052 0.29718 0.24306 0.30528 C 0.23177 0.3173 0.2375 0.31754 0.22466 0.32378 C 0.20226 0.33465 0.17743 0.34205 0.15382 0.34413 C 0.14375 0.34853 0.15261 0.35176 0.15695 0.35847 C 0.16476 0.37073 0.17275 0.38229 0.18455 0.38715 C 0.19236 0.39755 0.1875 0.39177 0.2 0.40357 C 0.21181 0.41467 0.20035 0.4001 0.20608 0.40773 " pathEditMode="relative" ptsTypes="ffffffffffffffffffffffffffffA">
                                      <p:cBhvr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4.87512E-6 C 0.00209 0.00139 0.00452 0.00232 0.00626 0.00417 C 0.00886 0.00694 0.01095 0.01527 0.01234 0.01851 C 0.01598 0.02706 0.02067 0.03469 0.02466 0.04302 C 0.03352 0.06152 0.04862 0.08072 0.06477 0.08604 C 0.07553 0.09344 0.08525 0.10222 0.09706 0.10662 C 0.11199 0.11217 0.12987 0.11171 0.14463 0.11263 C 0.12345 0.1198 0.10695 0.13691 0.08629 0.14547 C 0.06181 0.15565 0.03716 0.16004 0.01234 0.16814 C -0.02951 0.18201 0.02102 0.16559 -0.01527 0.18247 C -0.04287 0.19519 -0.07291 0.20098 -0.10138 0.20907 C -0.10763 0.21092 -0.11388 0.21254 -0.11996 0.21508 C -0.12516 0.2174 -0.12985 0.22156 -0.13523 0.22341 C -0.1453 0.22688 -0.15589 0.22688 -0.16614 0.22965 C -0.31891 0.22641 -0.23089 0.23798 -0.27985 0.22133 C -0.28141 0.21925 -0.28506 0.21786 -0.28454 0.21508 C -0.28402 0.21231 -0.28055 0.21323 -0.27846 0.21323 C -0.27586 0.21323 -0.27326 0.21439 -0.27065 0.21508 C -0.25069 0.22873 -0.22829 0.24029 -0.20607 0.24399 C -0.18159 0.2544 -0.15832 0.25486 -0.13228 0.25625 C -0.11631 0.25555 -0.10051 0.25532 -0.08454 0.25417 C -0.08246 0.25394 -0.08055 0.25278 -0.07846 0.25209 C -0.07117 0.25 -0.06405 0.24792 -0.05676 0.24584 C -0.05416 0.24515 -0.05155 0.24492 -0.04912 0.24399 C -0.04756 0.24353 -0.04305 0.24191 -0.04461 0.24191 C -0.05173 0.24191 -0.05902 0.2433 -0.06614 0.24399 C -0.07117 0.24723 -0.07204 0.24815 -0.0769 0.25 C -0.08107 0.25139 -0.08923 0.25417 -0.08923 0.25417 C -0.09461 0.25949 -0.10069 0.26342 -0.10607 0.26851 C -0.1078 0.27012 -0.10885 0.27313 -0.11076 0.27452 C -0.11648 0.27845 -0.1243 0.28076 -0.13072 0.28284 C -0.14426 0.29626 -0.12812 0.28215 -0.146 0.29094 C -0.14878 0.29233 -0.15103 0.29556 -0.15381 0.29718 C -0.16128 0.30158 -0.17065 0.30227 -0.17846 0.30528 C -0.18975 0.31545 -0.20242 0.32609 -0.21527 0.3321 C -0.2236 0.34297 -0.22968 0.34367 -0.23992 0.35037 C -0.25312 0.35893 -0.2368 0.35084 -0.24912 0.35662 C -0.25589 0.37026 -0.24756 0.35662 -0.25832 0.36471 C -0.26023 0.3661 -0.2611 0.36957 -0.26301 0.37096 C -0.26579 0.37304 -0.26909 0.37373 -0.27221 0.37512 C -0.27395 0.37581 -0.27516 0.37813 -0.2769 0.37905 C -0.28489 0.38368 -0.29305 0.38691 -0.30138 0.38946 C -0.30711 0.39108 -0.31249 0.39547 -0.31839 0.39547 " pathEditMode="relative" ptsTypes="ffffffffffffffffffffffffffffffffffffffffffA">
                                      <p:cBhvr>
                                        <p:cTn id="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67345E-6 C 0.00348 0.01388 -0.00121 -0.00185 0.00625 0.01226 C 0.00764 0.0148 0.00782 0.01804 0.0092 0.02058 C 0.01268 0.02706 0.01771 0.03284 0.02153 0.03885 C 0.03229 0.0562 0.04115 0.07701 0.05851 0.08395 C 0.07969 0.10315 0.10261 0.11309 0.12778 0.11887 C 0.14723 0.12789 0.15955 0.12396 0.18473 0.12512 C 0.19132 0.12581 0.19844 0.12396 0.20469 0.1272 C 0.20677 0.12835 0.20174 0.13159 0.2 0.13321 C 0.19914 0.13414 0.18594 0.1457 0.1816 0.14963 C 0.17448 0.15587 0.1658 0.15796 0.15851 0.16397 C 0.14931 0.1716 0.13403 0.18363 0.12309 0.18663 C 0.10729 0.19681 0.09132 0.20074 0.07396 0.20282 C 0.05365 0.21184 0.03698 0.20999 0.01389 0.21115 C 0.0224 0.21878 0.03368 0.21994 0.04306 0.22549 C 0.06389 0.23751 0.08664 0.25023 0.1092 0.25416 C 0.12153 0.26503 0.14879 0.26503 0.1632 0.26642 C 0.1592 0.26827 0.15486 0.2685 0.15087 0.27058 C 0.14914 0.27151 0.14792 0.27359 0.14618 0.27475 C 0.13976 0.27891 0.13282 0.28145 0.12622 0.28492 C 0.12414 0.28608 0.12205 0.28747 0.11997 0.28908 C 0.11841 0.29024 0.11702 0.29209 0.11545 0.29302 C 0.10851 0.29718 0.1007 0.29903 0.09393 0.30342 C 0.08611 0.30851 0.07795 0.31568 0.06927 0.31776 C 0.0632 0.31915 0.05695 0.31915 0.05087 0.31984 C 0.04375 0.32192 0.03664 0.32377 0.02934 0.32377 " pathEditMode="relative" ptsTypes="fffffffffffffffffffffffffA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9991E-6 C -0.00469 0.00069 -0.00937 0.00023 -0.01389 0.00208 C -0.02569 0.0067 -0.03663 0.01965 -0.04774 0.02659 C -0.06094 0.03492 -0.07708 0.04024 -0.08924 0.05111 C -0.09253 0.05411 -0.09514 0.05851 -0.09844 0.06151 C -0.10573 0.06799 -0.11424 0.07169 -0.12153 0.07793 C -0.12587 0.08163 -0.12934 0.08695 -0.13385 0.09019 C -0.13767 0.09297 -0.14219 0.09389 -0.14618 0.0962 C -0.15573 0.10199 -0.16927 0.11517 -0.18003 0.11887 C -0.19896 0.12534 -0.21649 0.13691 -0.23542 0.14338 C -0.2191 0.14893 -0.20469 0.15379 -0.18767 0.15564 C -0.16007 0.16258 -0.13264 0.1679 -0.10469 0.16998 C -0.06267 0.16767 -0.0217 0.16373 0.01997 0.1598 C 0.02778 0.15633 0.03351 0.15171 0.04149 0.14963 C 0.03438 0.14639 0.02847 0.1494 0.02153 0.15171 C -0.00174 0.17206 -0.02413 0.18941 -0.0493 0.2049 C -0.05972 0.21138 -0.06962 0.22132 -0.08003 0.22756 C -0.10451 0.24213 -0.13212 0.25323 -0.15851 0.25832 C -0.17413 0.26503 -0.19149 0.27012 -0.20781 0.27266 C -0.22344 0.27844 -0.23924 0.28399 -0.25538 0.287 C -0.24878 0.28978 -0.24201 0.29209 -0.23542 0.29509 C -0.21979 0.31128 -0.19514 0.32377 -0.17535 0.32377 " pathEditMode="relative" ptsTypes="fffffffffffffffffffff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3.26549E-6 C -0.00209 0.00069 -0.00417 0.00092 -0.00608 0.00208 C -0.01025 0.00439 -0.0139 0.00879 -0.01841 0.01041 C -0.0316 0.01526 -0.02553 0.01341 -0.03681 0.01642 C -0.04202 0.02104 -0.04619 0.02266 -0.05226 0.02474 C -0.06581 0.03538 -0.08126 0.03885 -0.09688 0.04093 C -0.11147 0.04741 -0.12466 0.04856 -0.13994 0.05134 C -0.15053 0.05319 -0.16164 0.05828 -0.17223 0.05943 C -0.18351 0.06059 -0.1948 0.06082 -0.20608 0.06152 C -0.19653 0.06475 -0.19063 0.06637 -0.17987 0.06776 C -0.16806 0.07701 -0.15504 0.08187 -0.1415 0.08418 C -0.12518 0.09066 -0.10921 0.09366 -0.09219 0.09644 C -0.10504 0.09991 -0.11546 0.10869 -0.12761 0.11471 C -0.13317 0.11748 -0.13716 0.11679 -0.14306 0.11887 C -0.15174 0.12188 -0.15886 0.12511 -0.16772 0.1272 C -0.17831 0.13645 -0.19515 0.13575 -0.20765 0.13945 C -0.22935 0.1457 -0.24393 0.14963 -0.26615 0.15171 C -0.29567 0.15009 -0.29671 0.15518 -0.31528 0.14547 C -0.31893 0.14362 -0.32258 0.142 -0.32605 0.13945 C -0.33022 0.13645 -0.34324 0.12858 -0.33838 0.12928 C -0.33334 0.12997 -0.32813 0.13043 -0.3231 0.13113 C -0.3014 0.14547 -0.33369 0.12488 -0.30921 0.13737 C -0.30487 0.13945 -0.30122 0.14315 -0.29688 0.14547 C -0.28664 0.15703 -0.27466 0.16882 -0.26147 0.17229 C -0.25157 0.17877 -0.24584 0.17946 -0.23386 0.18247 C -0.16216 0.17877 -0.17188 0.18293 -0.12761 0.16813 C -0.11772 0.16142 -0.11251 0.1568 -0.10452 0.14755 C -0.10261 0.14547 -0.09844 0.145 -0.09844 0.14153 C -0.09844 0.13876 -0.10244 0.14292 -0.10452 0.14362 C -0.1066 0.14431 -0.10869 0.14477 -0.11077 0.14547 C -0.12466 0.14986 -0.11372 0.14824 -0.13994 0.14963 C -0.15782 0.15055 -0.17588 0.15102 -0.19376 0.15171 C -0.26199 0.14986 -0.2474 0.15356 -0.28299 0.14547 C -0.2889 0.14177 -0.29376 0.13945 -0.30001 0.13737 C -0.31042 0.12812 -0.30556 0.12928 -0.31372 0.12928 " pathEditMode="relative" ptsTypes="ffffffffffffffffffffffffffffffffffA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5.74468E-6 C 0.01667 0.00277 0.03247 0.01225 0.04931 0.01641 C 0.06806 0.02127 0.08716 0.02404 0.10626 0.02659 C 0.13838 0.03538 0.17101 0.04116 0.20313 0.04925 C 0.20973 0.05087 0.2165 0.0518 0.2231 0.05318 C 0.2349 0.05573 0.25851 0.06151 0.25851 0.06151 C 0.2882 0.05989 0.31876 0.06475 0.34775 0.05527 C 0.35522 0.05272 0.36025 0.04555 0.36772 0.04301 C 0.37553 0.02774 0.37761 0.02983 0.36615 0.03283 C 0.34654 0.05226 0.32067 0.08024 0.29549 0.08394 C 0.28456 0.08556 0.27397 0.08718 0.2632 0.09019 C 0.24706 0.10083 0.22813 0.09643 0.21077 0.09435 C 0.20904 0.08741 0.20695 0.08602 0.21546 0.08602 C 0.22987 0.08602 0.2441 0.08741 0.25851 0.08811 C 0.27588 0.09273 0.29185 0.10198 0.30921 0.10661 C 0.33299 0.11308 0.35747 0.1147 0.3816 0.11678 C 0.40435 0.11863 0.42657 0.12303 0.44931 0.12488 C 0.46928 0.13043 0.4889 0.13598 0.50921 0.13945 C 0.51025 0.13737 0.51407 0.13413 0.51233 0.1332 C 0.50904 0.13135 0.50452 0.13251 0.50157 0.13528 C 0.4948 0.1413 0.49324 0.15355 0.48612 0.1598 C 0.48091 0.16928 0.47466 0.17714 0.46928 0.18639 C 0.46737 0.18963 0.46667 0.19379 0.46459 0.1968 C 0.46251 0.20004 0.4566 0.20397 0.45383 0.20698 C 0.44272 0.21877 0.43108 0.2301 0.41997 0.2419 C 0.41251 0.24976 0.40504 0.25762 0.39844 0.26641 C 0.39584 0.26988 0.39393 0.27428 0.39081 0.27659 C 0.38074 0.28445 0.36407 0.28283 0.35383 0.28283 " pathEditMode="relative" ptsTypes="fffffffffffffffffffffffffffA">
                                      <p:cBhvr>
                                        <p:cTn id="4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5.92044E-7 C 0.01008 0.02776 0.03855 0.04001 0.05991 0.04302 C 0.07605 0.05019 0.09411 0.05158 0.11077 0.05528 C 0.14098 0.05458 0.17119 0.05481 0.2014 0.0532 C 0.20765 0.05273 0.21998 0.04903 0.21998 0.04903 C 0.24202 0.0377 0.26789 0.04071 0.28907 0.0266 C 0.2948 0.02267 0.30036 0.01851 0.30609 0.01434 C 0.30956 0.0118 0.31129 0.00417 0.31529 0.00417 C 0.3172 0.00417 0.31338 0.00833 0.31216 0.01018 C 0.30956 0.01434 0.30713 0.01851 0.30452 0.02244 C 0.29897 0.03099 0.2922 0.03377 0.28612 0.04094 C 0.27952 0.04857 0.27709 0.05389 0.26911 0.05736 C 0.25748 0.06823 0.24411 0.07123 0.23074 0.07586 C 0.24063 0.06568 0.25383 0.06522 0.26616 0.0636 C 0.3014 0.06592 0.31251 0.06707 0.35227 0.06545 C 0.36008 0.06222 0.36702 0.06083 0.37536 0.05944 C 0.379 0.05666 0.3823 0.05343 0.38612 0.05111 C 0.39116 0.04788 0.4014 0.04302 0.4014 0.04302 C 0.40522 0.03539 0.41008 0.03007 0.41373 0.02244 C 0.41477 0.01689 0.41563 0.01134 0.41685 0.00602 C 0.41772 0.00255 0.41945 -0.00786 0.41998 -0.00416 C 0.42293 0.01943 0.40348 0.06314 0.38907 0.07586 C 0.38456 0.08511 0.37883 0.0865 0.37223 0.09228 C 0.40869 0.09367 0.44254 0.09644 0.47831 0.10246 C 0.50557 0.11448 0.54307 0.10523 0.56616 0.10454 C 0.57136 0.10222 0.57223 0.10246 0.57692 0.09621 C 0.57831 0.09436 0.57362 0.09876 0.57223 0.10037 C 0.56633 0.10708 0.56407 0.11564 0.55678 0.11888 C 0.55001 0.13113 0.53838 0.14316 0.52761 0.14963 C 0.5231 0.15241 0.51841 0.15357 0.51373 0.15565 C 0.51216 0.15634 0.50921 0.15773 0.50921 0.15773 C 0.52952 0.16027 0.54845 0.17022 0.56911 0.17415 C 0.58126 0.18479 0.59185 0.18872 0.60609 0.19057 C 0.61494 0.19357 0.62102 0.19543 0.63074 0.19681 C 0.65227 0.19496 0.65782 0.18432 0.65227 0.21115 C 0.65175 0.21346 0.65018 0.21508 0.64914 0.21716 C 0.64688 0.22618 0.6415 0.22965 0.6415 0.23983 " pathEditMode="relative" ptsTypes="ffffffffffffffffffffffffffffffffffffA">
                                      <p:cBhvr>
                                        <p:cTn id="4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4709E-6 C 0.00816 0.0037 0.0033 0.00092 0.01389 0.01017 C 0.01614 0.01202 0.0191 0.01156 0.0217 0.01226 C 0.03038 0.01503 0.04097 0.0185 0.0493 0.02243 C 0.07396 0.03399 0.09357 0.04602 0.12014 0.04926 C 0.16094 0.06267 0.20312 0.05758 0.24462 0.05527 C 0.2493 0.05319 0.25382 0.05134 0.25851 0.04926 C 0.26649 0.04579 0.24514 0.0629 0.23854 0.06961 C 0.22726 0.08117 0.21632 0.09389 0.20469 0.10453 C 0.17621 0.1309 0.14548 0.14639 0.11389 0.16397 C 0.1026 0.17021 0.0934 0.17969 0.0816 0.18432 C 0.1125 0.18756 0.14305 0.19264 0.17396 0.19473 C 0.22656 0.20259 0.19132 0.19912 0.28003 0.19473 C 0.29219 0.18871 0.30521 0.18547 0.31701 0.17831 C 0.32465 0.17368 0.35555 0.14963 0.36632 0.1413 C 0.37326 0.13598 0.37864 0.12766 0.38472 0.12095 C 0.38715 0.11818 0.39705 0.11563 0.39392 0.11679 C 0.39184 0.11748 0.38993 0.11818 0.38785 0.11887 C 0.38333 0.12835 0.38073 0.14061 0.37396 0.14755 C 0.37187 0.14963 0.36962 0.15148 0.36771 0.15379 C 0.36198 0.16096 0.35712 0.16975 0.35087 0.17622 C 0.34323 0.18432 0.33524 0.19241 0.32778 0.20074 C 0.325 0.20375 0.32292 0.20814 0.32014 0.21115 C 0.30312 0.22965 0.27986 0.24052 0.25851 0.24375 C 0.25642 0.24445 0.25451 0.24514 0.25243 0.24584 C 0.25087 0.24653 0.24705 0.24607 0.24774 0.24792 C 0.24878 0.25046 0.25191 0.24907 0.25399 0.25 C 0.25868 0.25185 0.26354 0.25277 0.26771 0.25624 C 0.27135 0.25948 0.27465 0.26341 0.27847 0.26642 C 0.28437 0.27104 0.29201 0.26989 0.29861 0.27266 C 0.31719 0.28029 0.33767 0.28376 0.35694 0.287 C 0.36059 0.28839 0.36406 0.29001 0.36771 0.29093 C 0.37378 0.29255 0.38628 0.2951 0.38628 0.2951 C 0.41441 0.2944 0.44271 0.2944 0.47083 0.29301 C 0.47778 0.29278 0.4743 0.28631 0.47708 0.29718 C 0.47413 0.30851 0.47656 0.30203 0.46632 0.31568 C 0.45764 0.32724 0.44496 0.35245 0.43246 0.35245 " pathEditMode="relative" ptsTypes="ffffffffffffffffffffffffffffffffffffA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06938E-6 C -0.01597 0.03608 -0.04184 0.05713 -0.06614 0.08396 C -0.07326 0.09182 -0.08194 0.09668 -0.08906 0.10454 C -0.09844 0.11471 -0.10989 0.12605 -0.12153 0.13113 C -0.13038 0.13946 -0.13871 0.14894 -0.14913 0.15357 C -0.13732 0.16397 -0.12239 0.16397 -0.1092 0.16999 C -0.1 0.17415 -0.08941 0.18317 -0.07986 0.18641 C -0.0776 0.1871 -0.05816 0.19034 -0.05677 0.19057 C -0.04757 0.18988 -0.03837 0.18849 -0.02916 0.18849 C -0.02708 0.18849 -0.0335 0.18895 -0.03524 0.19057 C -0.03975 0.1945 -0.04323 0.20051 -0.04757 0.20491 C -0.05295 0.21023 -0.05937 0.2137 -0.06458 0.21925 C -0.0875 0.24353 -0.11354 0.26365 -0.13837 0.2847 C -0.14392 0.28955 -0.15034 0.29256 -0.15677 0.2951 C -0.1618 0.29718 -0.17222 0.29903 -0.17222 0.29903 C -0.18819 0.29834 -0.20399 0.29718 -0.21996 0.29718 C -0.22725 0.29718 -0.20538 0.2988 -0.19844 0.30112 C -0.18212 0.30667 -0.16736 0.31638 -0.15069 0.31962 C -0.11076 0.31638 -0.10816 0.32424 -0.08455 0.30528 C -0.0776 0.29973 -0.07153 0.29001 -0.06614 0.28285 C -0.06458 0.28076 -0.06146 0.2766 -0.06146 0.2766 C -0.06423 0.28747 -0.06666 0.29834 -0.06909 0.30944 C -0.06962 0.31222 -0.06944 0.31522 -0.07066 0.31754 C -0.07066 0.31754 -0.08229 0.33303 -0.08455 0.33604 C -0.0934 0.34783 -0.10017 0.36148 -0.11076 0.37096 C -0.11753 0.38298 -0.13628 0.39779 -0.14757 0.40172 C -0.14444 0.41397 -0.13541 0.41698 -0.1276 0.42207 C -0.11232 0.43224 -0.09948 0.44566 -0.08142 0.44658 C -0.0717 0.44705 -0.06198 0.44658 -0.05225 0.44658 " pathEditMode="relative" ptsTypes="ffffffffffffffffffffffffffff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Rozděluj po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9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?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700808"/>
            <a:ext cx="580930" cy="675743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492896"/>
            <a:ext cx="580930" cy="675743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492896"/>
            <a:ext cx="580930" cy="675743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92896"/>
            <a:ext cx="580930" cy="675743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492896"/>
            <a:ext cx="580930" cy="675743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580930" cy="675743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284984"/>
            <a:ext cx="580930" cy="675743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00808"/>
            <a:ext cx="580930" cy="675743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00808"/>
            <a:ext cx="580930" cy="675743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00808"/>
            <a:ext cx="580930" cy="675743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00808"/>
            <a:ext cx="580930" cy="675743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492896"/>
            <a:ext cx="580930" cy="675743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284984"/>
            <a:ext cx="580930" cy="675743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84984"/>
            <a:ext cx="580930" cy="675743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077072"/>
            <a:ext cx="580930" cy="675743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941168"/>
            <a:ext cx="580930" cy="675743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941168"/>
            <a:ext cx="580930" cy="675743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5661248"/>
            <a:ext cx="580930" cy="675743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661248"/>
            <a:ext cx="580930" cy="675743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661248"/>
            <a:ext cx="580930" cy="675743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661248"/>
            <a:ext cx="580930" cy="675743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700808"/>
            <a:ext cx="580930" cy="6757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Rozděluj po 3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95736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5736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95736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95736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1560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03648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403648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1560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9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03648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1560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03648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1560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403648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: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87824" y="566124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87824" y="4869160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987824" y="4077072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987824" y="3284984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87824" y="2492896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987824" y="1700808"/>
            <a:ext cx="698500" cy="627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=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956376" y="5589240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956376" y="4797152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2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956376" y="40050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1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956376" y="321297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956376" y="249289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956376" y="177281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7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4" name="Zástupný symbol pro obsah 63"/>
          <p:cNvSpPr>
            <a:spLocks noGrp="1"/>
          </p:cNvSpPr>
          <p:nvPr>
            <p:ph idx="1"/>
          </p:nvPr>
        </p:nvSpPr>
        <p:spPr>
          <a:xfrm flipV="1">
            <a:off x="3347864" y="1124745"/>
            <a:ext cx="5338936" cy="475456"/>
          </a:xfrm>
        </p:spPr>
        <p:txBody>
          <a:bodyPr>
            <a:normAutofit fontScale="85000" lnSpcReduction="20000"/>
          </a:bodyPr>
          <a:lstStyle/>
          <a:p>
            <a:endParaRPr lang="cs-CZ" sz="3600" dirty="0"/>
          </a:p>
        </p:txBody>
      </p:sp>
      <p:pic>
        <p:nvPicPr>
          <p:cNvPr id="102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700808"/>
            <a:ext cx="580930" cy="675743"/>
          </a:xfrm>
          <a:prstGeom prst="rect">
            <a:avLst/>
          </a:prstGeom>
          <a:noFill/>
        </p:spPr>
      </p:pic>
      <p:pic>
        <p:nvPicPr>
          <p:cNvPr id="3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492896"/>
            <a:ext cx="580930" cy="675743"/>
          </a:xfrm>
          <a:prstGeom prst="rect">
            <a:avLst/>
          </a:prstGeom>
          <a:noFill/>
        </p:spPr>
      </p:pic>
      <p:pic>
        <p:nvPicPr>
          <p:cNvPr id="3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492896"/>
            <a:ext cx="580930" cy="675743"/>
          </a:xfrm>
          <a:prstGeom prst="rect">
            <a:avLst/>
          </a:prstGeom>
          <a:noFill/>
        </p:spPr>
      </p:pic>
      <p:pic>
        <p:nvPicPr>
          <p:cNvPr id="3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92896"/>
            <a:ext cx="580930" cy="675743"/>
          </a:xfrm>
          <a:prstGeom prst="rect">
            <a:avLst/>
          </a:prstGeom>
          <a:noFill/>
        </p:spPr>
      </p:pic>
      <p:pic>
        <p:nvPicPr>
          <p:cNvPr id="38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492896"/>
            <a:ext cx="580930" cy="675743"/>
          </a:xfrm>
          <a:prstGeom prst="rect">
            <a:avLst/>
          </a:prstGeom>
          <a:noFill/>
        </p:spPr>
      </p:pic>
      <p:pic>
        <p:nvPicPr>
          <p:cNvPr id="39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00808"/>
            <a:ext cx="580930" cy="675743"/>
          </a:xfrm>
          <a:prstGeom prst="rect">
            <a:avLst/>
          </a:prstGeom>
          <a:noFill/>
        </p:spPr>
      </p:pic>
      <p:pic>
        <p:nvPicPr>
          <p:cNvPr id="40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284984"/>
            <a:ext cx="580930" cy="675743"/>
          </a:xfrm>
          <a:prstGeom prst="rect">
            <a:avLst/>
          </a:prstGeom>
          <a:noFill/>
        </p:spPr>
      </p:pic>
      <p:pic>
        <p:nvPicPr>
          <p:cNvPr id="42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00808"/>
            <a:ext cx="580930" cy="675743"/>
          </a:xfrm>
          <a:prstGeom prst="rect">
            <a:avLst/>
          </a:prstGeom>
          <a:noFill/>
        </p:spPr>
      </p:pic>
      <p:pic>
        <p:nvPicPr>
          <p:cNvPr id="43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00808"/>
            <a:ext cx="580930" cy="675743"/>
          </a:xfrm>
          <a:prstGeom prst="rect">
            <a:avLst/>
          </a:prstGeom>
          <a:noFill/>
        </p:spPr>
      </p:pic>
      <p:pic>
        <p:nvPicPr>
          <p:cNvPr id="44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00808"/>
            <a:ext cx="580930" cy="675743"/>
          </a:xfrm>
          <a:prstGeom prst="rect">
            <a:avLst/>
          </a:prstGeom>
          <a:noFill/>
        </p:spPr>
      </p:pic>
      <p:pic>
        <p:nvPicPr>
          <p:cNvPr id="4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00808"/>
            <a:ext cx="580930" cy="675743"/>
          </a:xfrm>
          <a:prstGeom prst="rect">
            <a:avLst/>
          </a:prstGeom>
          <a:noFill/>
        </p:spPr>
      </p:pic>
      <p:pic>
        <p:nvPicPr>
          <p:cNvPr id="46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492896"/>
            <a:ext cx="580930" cy="675743"/>
          </a:xfrm>
          <a:prstGeom prst="rect">
            <a:avLst/>
          </a:prstGeom>
          <a:noFill/>
        </p:spPr>
      </p:pic>
      <p:pic>
        <p:nvPicPr>
          <p:cNvPr id="4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284984"/>
            <a:ext cx="580930" cy="675743"/>
          </a:xfrm>
          <a:prstGeom prst="rect">
            <a:avLst/>
          </a:prstGeom>
          <a:noFill/>
        </p:spPr>
      </p:pic>
      <p:pic>
        <p:nvPicPr>
          <p:cNvPr id="48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284984"/>
            <a:ext cx="580930" cy="675743"/>
          </a:xfrm>
          <a:prstGeom prst="rect">
            <a:avLst/>
          </a:prstGeom>
          <a:noFill/>
        </p:spPr>
      </p:pic>
      <p:pic>
        <p:nvPicPr>
          <p:cNvPr id="49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077072"/>
            <a:ext cx="580930" cy="675743"/>
          </a:xfrm>
          <a:prstGeom prst="rect">
            <a:avLst/>
          </a:prstGeom>
          <a:noFill/>
        </p:spPr>
      </p:pic>
      <p:pic>
        <p:nvPicPr>
          <p:cNvPr id="50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941168"/>
            <a:ext cx="580930" cy="675743"/>
          </a:xfrm>
          <a:prstGeom prst="rect">
            <a:avLst/>
          </a:prstGeom>
          <a:noFill/>
        </p:spPr>
      </p:pic>
      <p:pic>
        <p:nvPicPr>
          <p:cNvPr id="51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941168"/>
            <a:ext cx="580930" cy="675743"/>
          </a:xfrm>
          <a:prstGeom prst="rect">
            <a:avLst/>
          </a:prstGeom>
          <a:noFill/>
        </p:spPr>
      </p:pic>
      <p:pic>
        <p:nvPicPr>
          <p:cNvPr id="52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5661248"/>
            <a:ext cx="580930" cy="675743"/>
          </a:xfrm>
          <a:prstGeom prst="rect">
            <a:avLst/>
          </a:prstGeom>
          <a:noFill/>
        </p:spPr>
      </p:pic>
      <p:pic>
        <p:nvPicPr>
          <p:cNvPr id="53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661248"/>
            <a:ext cx="580930" cy="675743"/>
          </a:xfrm>
          <a:prstGeom prst="rect">
            <a:avLst/>
          </a:prstGeom>
          <a:noFill/>
        </p:spPr>
      </p:pic>
      <p:pic>
        <p:nvPicPr>
          <p:cNvPr id="54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661248"/>
            <a:ext cx="580930" cy="675743"/>
          </a:xfrm>
          <a:prstGeom prst="rect">
            <a:avLst/>
          </a:prstGeom>
          <a:noFill/>
        </p:spPr>
      </p:pic>
      <p:pic>
        <p:nvPicPr>
          <p:cNvPr id="55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5661248"/>
            <a:ext cx="580930" cy="675743"/>
          </a:xfrm>
          <a:prstGeom prst="rect">
            <a:avLst/>
          </a:prstGeom>
          <a:noFill/>
        </p:spPr>
      </p:pic>
      <p:pic>
        <p:nvPicPr>
          <p:cNvPr id="57" name="Picture 2" descr="C:\Users\NB\AppData\Local\Microsoft\Windows\Temporary Internet Files\Content.IE5\8P0513AD\MC900351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700808"/>
            <a:ext cx="580930" cy="675743"/>
          </a:xfrm>
          <a:prstGeom prst="rect">
            <a:avLst/>
          </a:prstGeom>
          <a:noFill/>
        </p:spPr>
      </p:pic>
      <p:sp>
        <p:nvSpPr>
          <p:cNvPr id="56" name="Vývojový diagram: porovnání 55"/>
          <p:cNvSpPr/>
          <p:nvPr/>
        </p:nvSpPr>
        <p:spPr>
          <a:xfrm>
            <a:off x="4283968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8" name="Vývojový diagram: porovnání 67"/>
          <p:cNvSpPr/>
          <p:nvPr/>
        </p:nvSpPr>
        <p:spPr>
          <a:xfrm>
            <a:off x="4788024" y="2420888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9" name="Vývojový diagram: porovnání 68"/>
          <p:cNvSpPr/>
          <p:nvPr/>
        </p:nvSpPr>
        <p:spPr>
          <a:xfrm>
            <a:off x="4283968" y="2420888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Vývojový diagram: porovnání 69"/>
          <p:cNvSpPr/>
          <p:nvPr/>
        </p:nvSpPr>
        <p:spPr>
          <a:xfrm>
            <a:off x="5364088" y="2420888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1" name="Vývojový diagram: porovnání 70"/>
          <p:cNvSpPr/>
          <p:nvPr/>
        </p:nvSpPr>
        <p:spPr>
          <a:xfrm>
            <a:off x="4860032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2" name="Vývojový diagram: porovnání 71"/>
          <p:cNvSpPr/>
          <p:nvPr/>
        </p:nvSpPr>
        <p:spPr>
          <a:xfrm>
            <a:off x="5436096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3" name="Vývojový diagram: porovnání 72"/>
          <p:cNvSpPr/>
          <p:nvPr/>
        </p:nvSpPr>
        <p:spPr>
          <a:xfrm>
            <a:off x="5940152" y="2420888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4" name="Vývojový diagram: porovnání 73"/>
          <p:cNvSpPr/>
          <p:nvPr/>
        </p:nvSpPr>
        <p:spPr>
          <a:xfrm>
            <a:off x="6012160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5" name="Vývojový diagram: porovnání 74"/>
          <p:cNvSpPr/>
          <p:nvPr/>
        </p:nvSpPr>
        <p:spPr>
          <a:xfrm>
            <a:off x="6588224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6" name="Vývojový diagram: porovnání 75"/>
          <p:cNvSpPr/>
          <p:nvPr/>
        </p:nvSpPr>
        <p:spPr>
          <a:xfrm>
            <a:off x="7164288" y="162880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7" name="Vývojový diagram: porovnání 76"/>
          <p:cNvSpPr/>
          <p:nvPr/>
        </p:nvSpPr>
        <p:spPr>
          <a:xfrm>
            <a:off x="4860032" y="3212976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8" name="Vývojový diagram: porovnání 77"/>
          <p:cNvSpPr/>
          <p:nvPr/>
        </p:nvSpPr>
        <p:spPr>
          <a:xfrm>
            <a:off x="4283968" y="3212976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9" name="Vývojový diagram: porovnání 78"/>
          <p:cNvSpPr/>
          <p:nvPr/>
        </p:nvSpPr>
        <p:spPr>
          <a:xfrm>
            <a:off x="4283968" y="4797152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0" name="Vývojový diagram: porovnání 79"/>
          <p:cNvSpPr/>
          <p:nvPr/>
        </p:nvSpPr>
        <p:spPr>
          <a:xfrm>
            <a:off x="5508104" y="558924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1" name="Vývojový diagram: porovnání 80"/>
          <p:cNvSpPr/>
          <p:nvPr/>
        </p:nvSpPr>
        <p:spPr>
          <a:xfrm>
            <a:off x="4932040" y="558924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2" name="Vývojový diagram: porovnání 81"/>
          <p:cNvSpPr/>
          <p:nvPr/>
        </p:nvSpPr>
        <p:spPr>
          <a:xfrm>
            <a:off x="4355976" y="5589240"/>
            <a:ext cx="169168" cy="626368"/>
          </a:xfrm>
          <a:prstGeom prst="flowChartCol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230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3</vt:lpstr>
      <vt:lpstr>Rozděl rohlíky.</vt:lpstr>
      <vt:lpstr>Na každý věšák pověs 3 klobouky. </vt:lpstr>
      <vt:lpstr>Rozděluj po 3</vt:lpstr>
      <vt:lpstr>Rozděluj po 3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3</dc:title>
  <dc:creator>NB</dc:creator>
  <cp:lastModifiedBy>NB</cp:lastModifiedBy>
  <cp:revision>33</cp:revision>
  <dcterms:created xsi:type="dcterms:W3CDTF">2012-03-06T13:24:23Z</dcterms:created>
  <dcterms:modified xsi:type="dcterms:W3CDTF">2012-03-21T21:33:25Z</dcterms:modified>
</cp:coreProperties>
</file>