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5" r:id="rId10"/>
    <p:sldId id="266" r:id="rId11"/>
    <p:sldId id="267" r:id="rId12"/>
    <p:sldId id="268" r:id="rId13"/>
    <p:sldId id="269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CC00CC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VY_12_INOVACE_ČJ.2.Bal.36_Veta_a_souveti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/>
              <a:t>9</a:t>
            </a:r>
            <a:r>
              <a:rPr lang="cs-CZ" sz="1300" b="1" dirty="0" smtClean="0"/>
              <a:t>. 1</a:t>
            </a:r>
            <a:r>
              <a:rPr lang="cs-CZ" sz="1300" b="1" dirty="0" smtClean="0"/>
              <a:t>. </a:t>
            </a:r>
            <a:r>
              <a:rPr lang="cs-CZ" sz="1300" b="1" dirty="0" smtClean="0"/>
              <a:t>2014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Věta a souvětí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 Prezentace je určena žákům druhého ročníku a slouží k procvičení rozšiřujícího učiva o větě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jednoduché a souvětí. Žáci nejprve skládají věty jednoduché ze slov a potom rozlišují věty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jednoduché a souvětí. Do souvětí doplňují chybějící spojky a také je přiřazují ke správnému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větnému dokončení nebo k příslušnému vzorci.</a:t>
            </a: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161807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clker.com/cliparts/7/a/a/8/1220545833341596910maidis_Vertical_Striped_Hot_Air_Balloons_1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1740" y="53159"/>
            <a:ext cx="6120680" cy="682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2540646" y="476672"/>
            <a:ext cx="3922869" cy="378565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80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VĚTA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SOUVĚTÍ</a:t>
            </a:r>
            <a:endParaRPr lang="cs-CZ" sz="8000" b="1" cap="all" dirty="0">
              <a:ln w="9000" cmpd="sng">
                <a:solidFill>
                  <a:schemeClr val="tx1"/>
                </a:solidFill>
                <a:prstDash val="solid"/>
              </a:ln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4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373" y="4726607"/>
            <a:ext cx="764064" cy="1269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849"/>
          <a:stretch/>
        </p:blipFill>
        <p:spPr bwMode="auto">
          <a:xfrm flipH="1">
            <a:off x="4157294" y="5242762"/>
            <a:ext cx="753883" cy="753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http://www.clker.com/cliparts/i/v/w/Q/G/X/standing-kid-cartoon-md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41562"/>
          <a:stretch/>
        </p:blipFill>
        <p:spPr bwMode="auto">
          <a:xfrm flipH="1">
            <a:off x="3865473" y="5242762"/>
            <a:ext cx="708900" cy="762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3/b/1/2/11971486551534036964ivak_Decorative_Sun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0670"/>
            <a:ext cx="1688549" cy="168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81128"/>
            <a:ext cx="1953572" cy="924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2/2/e/3/1228428511169123817sivvus_weather_symbols_3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655419"/>
            <a:ext cx="1452907" cy="88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://www.clker.com/cliparts/0/6/b/a/13365082461647644475Smiling%20Kite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166615"/>
            <a:ext cx="1403670" cy="215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0006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Sestav věty jednoduché z přeházených slov: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0" y="1052736"/>
            <a:ext cx="91440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0" y="1988840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2996952"/>
            <a:ext cx="914400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4005064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013176"/>
            <a:ext cx="91440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0" y="5949280"/>
            <a:ext cx="914400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429005" y="1300609"/>
            <a:ext cx="15052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25823" y="1316702"/>
            <a:ext cx="8640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36945" y="1300609"/>
            <a:ext cx="10801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Moje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13109" y="1316703"/>
            <a:ext cx="1800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rodavačka.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65573" y="1300607"/>
            <a:ext cx="12241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pracuje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9005" y="2269102"/>
            <a:ext cx="5229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574441" y="2278430"/>
            <a:ext cx="9093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roč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57871" y="2276871"/>
            <a:ext cx="10870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kole?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95363" y="2276870"/>
            <a:ext cx="6190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jsi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901613" y="2272207"/>
            <a:ext cx="10801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včera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702558" y="2276872"/>
            <a:ext cx="9871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nebyl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51520" y="3284984"/>
            <a:ext cx="10081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olo.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468693" y="3284984"/>
            <a:ext cx="11872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bych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28732" y="3284983"/>
            <a:ext cx="5530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3257196" y="3271597"/>
            <a:ext cx="11230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dostal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641473" y="3271597"/>
            <a:ext cx="21198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narozeninám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759490" y="3266594"/>
            <a:ext cx="9018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nové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021397" y="4293096"/>
            <a:ext cx="6069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628359" y="4275449"/>
            <a:ext cx="140229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brázky.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149605" y="4272812"/>
            <a:ext cx="15481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Prohlédni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154894" y="4293094"/>
            <a:ext cx="126710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šechny 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703066" y="4293096"/>
            <a:ext cx="13492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pozorně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19944" y="5229200"/>
            <a:ext cx="4705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1021397" y="5252798"/>
            <a:ext cx="11872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edím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496698" y="5252797"/>
            <a:ext cx="10679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lavici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064346" y="5229200"/>
            <a:ext cx="9405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kna.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322746" y="5228664"/>
            <a:ext cx="4337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219944" y="6165304"/>
            <a:ext cx="10081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barva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781369" y="6165301"/>
            <a:ext cx="11872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nejvíce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631366" y="6165303"/>
            <a:ext cx="5846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ti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572000" y="6206412"/>
            <a:ext cx="10234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Jaká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032227" y="6165302"/>
            <a:ext cx="9810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líbí?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7670981" y="6165304"/>
            <a:ext cx="52515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7954110" y="3261591"/>
            <a:ext cx="904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Kéž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507412" y="5250434"/>
            <a:ext cx="12267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druhé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8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 flipH="1">
            <a:off x="424202" y="160271"/>
            <a:ext cx="527788" cy="76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3955" y="125889"/>
            <a:ext cx="574246" cy="79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071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souvětí vhodné spojky.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18" y="1196752"/>
            <a:ext cx="878497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Terezka píše úkol __ Pepík vybarvuje omalovánky.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Chtěla bych jí s vámi, ___ jsem nemocná.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Tatínek přišel domů pozdě,_______ se mu rozbilo auto.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 Pepíkovi nařídila, ___ šel na nákup.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Můžete jít do kina, _____ si napíšete všechny úkoly.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Přijdeš zítra na oběd, _____ tě mám čekat až večer?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Eliška mi řekla, ___ se jí tam nelíbilo.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Byla bych ráda, ______ se ti to podařilo.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24328" y="26098"/>
            <a:ext cx="1361949" cy="2099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667" y="4293096"/>
            <a:ext cx="1263321" cy="232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0/4/c/1/11949850961169502818blazer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995" y="5167070"/>
            <a:ext cx="28575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275856" y="4869160"/>
            <a:ext cx="5760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4005" y="4833328"/>
            <a:ext cx="6480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aby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96136" y="4787552"/>
            <a:ext cx="4546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353539" y="5389789"/>
            <a:ext cx="9385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kdyby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75856" y="5447393"/>
            <a:ext cx="9093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nebo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96136" y="5311356"/>
            <a:ext cx="5760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79230" y="6155319"/>
            <a:ext cx="843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98668" y="6003854"/>
            <a:ext cx="11521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protože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2827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co je věta jednoduchá a co je souvětí.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Větu jednoduchou označ V, souvětí označ S.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5682" y="1340768"/>
            <a:ext cx="8640961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Moje babička mi upletla svetr.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Jana píše dopis a Marek kreslí obrázek.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Pojedeš v létě na tábor, nebo budeš doma?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Eva dostala k svátku kočárek a panenku.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Soňa nám říkala, že se jí představení líbilo.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Chtěl jsem se opalovat, ale nesvítilo sluníčko.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Dana si při pádu z kola zlomila ruku.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Pavel a Lukáš budou dnes spolu hrát šachy.</a:t>
            </a:r>
          </a:p>
        </p:txBody>
      </p:sp>
      <p:sp>
        <p:nvSpPr>
          <p:cNvPr id="2" name="Zaoblený obdélník 1"/>
          <p:cNvSpPr/>
          <p:nvPr/>
        </p:nvSpPr>
        <p:spPr>
          <a:xfrm>
            <a:off x="250708" y="4880198"/>
            <a:ext cx="7129603" cy="186117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ohnutá nahoru 4"/>
          <p:cNvSpPr/>
          <p:nvPr/>
        </p:nvSpPr>
        <p:spPr>
          <a:xfrm>
            <a:off x="7524328" y="5229200"/>
            <a:ext cx="792088" cy="792088"/>
          </a:xfrm>
          <a:prstGeom prst="bentUp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850722" y="5987520"/>
            <a:ext cx="454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7" name="Obdélník 6"/>
          <p:cNvSpPr/>
          <p:nvPr/>
        </p:nvSpPr>
        <p:spPr>
          <a:xfrm>
            <a:off x="3866943" y="5078604"/>
            <a:ext cx="6480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8" name="Obdélník 7"/>
          <p:cNvSpPr/>
          <p:nvPr/>
        </p:nvSpPr>
        <p:spPr>
          <a:xfrm>
            <a:off x="4190575" y="5963560"/>
            <a:ext cx="454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84691" y="6079852"/>
            <a:ext cx="4692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726126" y="5221207"/>
            <a:ext cx="454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667146" y="5601824"/>
            <a:ext cx="454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130642" y="5340214"/>
            <a:ext cx="4217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595440" y="5366748"/>
            <a:ext cx="4814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pic>
        <p:nvPicPr>
          <p:cNvPr id="14" name="Picture 2" descr="http://www.clker.com/cliparts/7/a/a/8/1220545833341596910maidis_Vertical_Striped_Hot_Air_Balloons_1.svg.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7298" y="908720"/>
            <a:ext cx="936271" cy="1358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9732" y="210551"/>
            <a:ext cx="771118" cy="113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http://www.clker.com/cliparts/2/2/e/3/1228428511169123817sivvus_weather_symbols_3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949" y="1144744"/>
            <a:ext cx="726454" cy="443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827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čarou každé souvětí se správným vzorcem.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8221" y="1021378"/>
            <a:ext cx="561662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Budu si hrát se stavebnicí, nebo se budu dívat na televizi.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5677" y="1885474"/>
            <a:ext cx="453833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CC00CC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Paní učitelka řekla, aby si děti vzaly cvičební úbor.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5675" y="2677562"/>
            <a:ext cx="432230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Už mám velký hlad, protože jsem od rána nejedl.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3465" y="3478307"/>
            <a:ext cx="429451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Alenka nechtěla jíst, ale Jakubovi jídlo chutnalo.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33465" y="4261738"/>
            <a:ext cx="479857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Vezmi si sebou deštník, když má odpoledne pršet.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62877" y="5053826"/>
            <a:ext cx="412109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Telefonoval mi strýček, že přijede na návštěvu.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62875" y="5917922"/>
            <a:ext cx="448113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Jarka umí krásně zpívat a Míla zase hezky kreslí.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931968" y="959822"/>
            <a:ext cx="15841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 a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31968" y="1685419"/>
            <a:ext cx="15841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V1, že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947655" y="2480159"/>
            <a:ext cx="15841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V1, když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31968" y="3278252"/>
            <a:ext cx="18885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V1, protože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31968" y="4196599"/>
            <a:ext cx="15841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V1, ale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48264" y="4992270"/>
            <a:ext cx="15841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V1, aby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31968" y="5856366"/>
            <a:ext cx="15841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V1, nebo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2827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vhodně věty do souvětí přesunutím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vět z druhého sloupku.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544" y="1305635"/>
            <a:ext cx="23741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Musíme rychle zatopit,</a:t>
            </a:r>
          </a:p>
        </p:txBody>
      </p:sp>
      <p:sp>
        <p:nvSpPr>
          <p:cNvPr id="5" name="Obdélník 4"/>
          <p:cNvSpPr/>
          <p:nvPr/>
        </p:nvSpPr>
        <p:spPr>
          <a:xfrm>
            <a:off x="52000" y="2169731"/>
            <a:ext cx="20911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Sabina se dobře učí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51997" y="2961819"/>
            <a:ext cx="17786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Nejez toho tolik,</a:t>
            </a:r>
          </a:p>
        </p:txBody>
      </p:sp>
      <p:sp>
        <p:nvSpPr>
          <p:cNvPr id="7" name="Obdélník 6"/>
          <p:cNvSpPr/>
          <p:nvPr/>
        </p:nvSpPr>
        <p:spPr>
          <a:xfrm>
            <a:off x="79787" y="3762564"/>
            <a:ext cx="27640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Lada nesmí jít s dětmi ven,</a:t>
            </a:r>
          </a:p>
        </p:txBody>
      </p:sp>
      <p:sp>
        <p:nvSpPr>
          <p:cNvPr id="8" name="Obdélník 7"/>
          <p:cNvSpPr/>
          <p:nvPr/>
        </p:nvSpPr>
        <p:spPr>
          <a:xfrm>
            <a:off x="79787" y="4545995"/>
            <a:ext cx="20610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Jarmila se přiznala,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9199" y="5338083"/>
            <a:ext cx="2029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Asi to bude pravda,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9197" y="6202179"/>
            <a:ext cx="228233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Chtěl jsem přijít včas,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816268" y="1330098"/>
            <a:ext cx="23741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dyž to všichni říkají.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843724" y="2194194"/>
            <a:ext cx="26887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 autobus měl </a:t>
            </a: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poždění.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843721" y="2986282"/>
            <a:ext cx="29767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Davidovi schovala boty.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871511" y="3787027"/>
            <a:ext cx="27640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rotože nenapsala úkoly.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871511" y="4570458"/>
            <a:ext cx="30209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 tady nebyla taková zima.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900922" y="5362546"/>
            <a:ext cx="32430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Mirek by se jí chtěl vyrovnat.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900921" y="6226642"/>
            <a:ext cx="324307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ebo tě bude bolet břicho.</a:t>
            </a:r>
          </a:p>
        </p:txBody>
      </p:sp>
      <p:cxnSp>
        <p:nvCxnSpPr>
          <p:cNvPr id="18" name="Přímá spojnice 17"/>
          <p:cNvCxnSpPr/>
          <p:nvPr/>
        </p:nvCxnSpPr>
        <p:spPr>
          <a:xfrm>
            <a:off x="5816268" y="1114378"/>
            <a:ext cx="3297" cy="564179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Šipka doleva 18"/>
          <p:cNvSpPr/>
          <p:nvPr/>
        </p:nvSpPr>
        <p:spPr>
          <a:xfrm>
            <a:off x="7740352" y="692696"/>
            <a:ext cx="895180" cy="504056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eva 19"/>
          <p:cNvSpPr/>
          <p:nvPr/>
        </p:nvSpPr>
        <p:spPr>
          <a:xfrm>
            <a:off x="566617" y="692696"/>
            <a:ext cx="895180" cy="504056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71" y="160271"/>
            <a:ext cx="976786" cy="46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53042" y="233110"/>
            <a:ext cx="1039438" cy="46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827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FF0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" name="Picture 4" descr="http://www.clker.com/cliparts/3/b/1/2/11971486551534036964ivak_Decorative_Su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1958"/>
            <a:ext cx="1688549" cy="168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http://www.clker.com/cliparts/2/2/e/3/1228428511169123817sivvus_weather_symbols_3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79095"/>
            <a:ext cx="1452907" cy="88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www.clker.com/cliparts/0/6/b/a/13365082461647644475Smiling%20Kite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749" y="4184093"/>
            <a:ext cx="1403670" cy="215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923" y="3964096"/>
            <a:ext cx="273833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9577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Sestav věty jednoduché z přeházených slov: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0" y="1052736"/>
            <a:ext cx="91440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0" y="1988840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2996952"/>
            <a:ext cx="914400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4005064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013176"/>
            <a:ext cx="91440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0" y="5949280"/>
            <a:ext cx="914400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865885" y="1316702"/>
            <a:ext cx="15052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69129" y="1307852"/>
            <a:ext cx="8640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407" y="1307854"/>
            <a:ext cx="951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Moje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90040" y="1316703"/>
            <a:ext cx="1800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rodavačka.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77276" y="1320307"/>
            <a:ext cx="12241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pracuje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69873" y="2290872"/>
            <a:ext cx="52298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76199" y="2289315"/>
            <a:ext cx="9093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roč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892859" y="2293997"/>
            <a:ext cx="10870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kole?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995975" y="2287767"/>
            <a:ext cx="6190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jsi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496698" y="2287766"/>
            <a:ext cx="10801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včera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45738" y="2289315"/>
            <a:ext cx="9871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nebyl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583748" y="3254968"/>
            <a:ext cx="10081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olo.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00048" y="3274780"/>
            <a:ext cx="11872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bych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46970" y="3274778"/>
            <a:ext cx="5530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1562522" y="3274779"/>
            <a:ext cx="11230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dostal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867543" y="3274777"/>
            <a:ext cx="21198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narozeninám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729442" y="3274776"/>
            <a:ext cx="9018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nové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445738" y="4283905"/>
            <a:ext cx="6069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479238" y="4267825"/>
            <a:ext cx="140229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brázky.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91799" y="4293096"/>
            <a:ext cx="15481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Prohlédni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186956" y="4283904"/>
            <a:ext cx="126710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šechny 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939314" y="4267825"/>
            <a:ext cx="13492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pozorně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210461" y="5276395"/>
            <a:ext cx="4705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150132" y="5276395"/>
            <a:ext cx="11872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edím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515395" y="5276395"/>
            <a:ext cx="10679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lavici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745750" y="5254088"/>
            <a:ext cx="9405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kna.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386803" y="5263685"/>
            <a:ext cx="4337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851227" y="6165301"/>
            <a:ext cx="10081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barva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593346" y="6165302"/>
            <a:ext cx="11872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nejvíce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204373" y="6147117"/>
            <a:ext cx="5846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ti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2064" y="6149550"/>
            <a:ext cx="10234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Jaká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3745750" y="6147116"/>
            <a:ext cx="9810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líbí?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1749219" y="6149549"/>
            <a:ext cx="52515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15600" y="3283702"/>
            <a:ext cx="904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Kéž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1562522" y="5276395"/>
            <a:ext cx="12267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druhé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8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 flipH="1">
            <a:off x="424202" y="160271"/>
            <a:ext cx="527788" cy="76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3955" y="125889"/>
            <a:ext cx="574246" cy="79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Obdélník 49"/>
          <p:cNvSpPr/>
          <p:nvPr/>
        </p:nvSpPr>
        <p:spPr>
          <a:xfrm>
            <a:off x="7380313" y="2256685"/>
            <a:ext cx="10801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TÁZACÍ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469796" y="3286343"/>
            <a:ext cx="10801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PŘACÍ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804248" y="1320307"/>
            <a:ext cx="205395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OZNAMOVACÍ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591860" y="4249376"/>
            <a:ext cx="224972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ROZKAZOVACÍ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6667986" y="5253551"/>
            <a:ext cx="20003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OZNAMOVACÍ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560702" y="6177338"/>
            <a:ext cx="10801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TÁZACÍ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920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souvětí vhodné spojky.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18" y="1196752"/>
            <a:ext cx="878497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Terezka píše úkol __ Pepík vybarvuje omalovánky.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Chtěla bych jí s vámi, ___ jsem nemocná.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Tatínek přišel domů pozdě,_______ se mu rozbilo auto.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 Pepíkovi nařídila, ___ šel na nákup.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Můžete jít do kina, _____ si napíšete všechny úkoly.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Přijdeš zítra na oběd, _____ tě mám čekat až večer?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Eliška mi řekla, ___ se jí tam nelíbilo.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Byla bych ráda, ______ se ti to podařilo.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24328" y="26098"/>
            <a:ext cx="1361949" cy="2099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667" y="4293096"/>
            <a:ext cx="1263321" cy="232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0/4/c/1/11949850961169502818blazer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995" y="5167070"/>
            <a:ext cx="28575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608580" y="3818657"/>
            <a:ext cx="5760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01020" y="2516163"/>
            <a:ext cx="6480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aby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06163" y="1196752"/>
            <a:ext cx="4546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705701" y="4149080"/>
            <a:ext cx="9385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kdyby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00363" y="3356992"/>
            <a:ext cx="9093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nebo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42488" y="1658417"/>
            <a:ext cx="5760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74972" y="2951078"/>
            <a:ext cx="843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01020" y="2060848"/>
            <a:ext cx="11521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protože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12553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co je věta jednoduchá a co je souvětí.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Větu jednoduchou označ V, souvětí označ S.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5682" y="1340768"/>
            <a:ext cx="8640961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Moje babička mi upletla svetr.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Jana píše dopis a Marek kreslí obrázek.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Pojedeš v létě na tábor, nebo budeš doma?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Eva dostala k svátku kočárek a panenku.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Soňa nám říkala, že se jí představení líbilo.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Chtěl jsem se opalovat, ale nesvítilo sluníčko.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Dana si při pádu z kola zlomila ruku.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Pavel a Lukáš budou dnes spolu hrát šachy.</a:t>
            </a:r>
          </a:p>
        </p:txBody>
      </p:sp>
      <p:sp>
        <p:nvSpPr>
          <p:cNvPr id="2" name="Zaoblený obdélník 1"/>
          <p:cNvSpPr/>
          <p:nvPr/>
        </p:nvSpPr>
        <p:spPr>
          <a:xfrm>
            <a:off x="250708" y="4880198"/>
            <a:ext cx="7129603" cy="186117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ohnutá nahoru 4"/>
          <p:cNvSpPr/>
          <p:nvPr/>
        </p:nvSpPr>
        <p:spPr>
          <a:xfrm>
            <a:off x="7524328" y="5229200"/>
            <a:ext cx="792088" cy="792088"/>
          </a:xfrm>
          <a:prstGeom prst="bentUp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01512" y="3920646"/>
            <a:ext cx="454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56176" y="1739504"/>
            <a:ext cx="50405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8" name="Obdélník 7"/>
          <p:cNvSpPr/>
          <p:nvPr/>
        </p:nvSpPr>
        <p:spPr>
          <a:xfrm>
            <a:off x="6635280" y="4355872"/>
            <a:ext cx="454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54791" y="2571821"/>
            <a:ext cx="4692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588224" y="2996952"/>
            <a:ext cx="454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836162" y="1315383"/>
            <a:ext cx="454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020507" y="3429000"/>
            <a:ext cx="4217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693839" y="2132856"/>
            <a:ext cx="4814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pic>
        <p:nvPicPr>
          <p:cNvPr id="14" name="Picture 2" descr="http://www.clker.com/cliparts/7/a/a/8/1220545833341596910maidis_Vertical_Striped_Hot_Air_Balloons_1.svg.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7298" y="908720"/>
            <a:ext cx="936271" cy="1358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9732" y="210551"/>
            <a:ext cx="771118" cy="113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http://www.clker.com/cliparts/2/2/e/3/1228428511169123817sivvus_weather_symbols_3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949" y="1144744"/>
            <a:ext cx="726454" cy="443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9188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čarou každé souvětí se správným vzorcem.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8221" y="1021378"/>
            <a:ext cx="561662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Budu si hrát se stavebnicí, nebo se budu dívat na televizi.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5677" y="1885474"/>
            <a:ext cx="453833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CC00CC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Paní učitelka řekla, aby si děti vzaly cvičební úbor.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5675" y="2677562"/>
            <a:ext cx="432230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Už mám velký hlad, protože jsem od rána nejedl.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3465" y="3478307"/>
            <a:ext cx="429451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Alenka nechtěla jíst, ale Jakubovi jídlo chutnalo.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33465" y="4261738"/>
            <a:ext cx="479857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Vezmi si sebou deštník, když má odpoledne pršet.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62877" y="5053826"/>
            <a:ext cx="412109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Telefonoval mi strýček, že přijede na návštěvu.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62875" y="5917922"/>
            <a:ext cx="448113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Jarka umí krásně zpívat a Míla zase hezky kreslí.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931968" y="959822"/>
            <a:ext cx="15841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 a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31968" y="1685419"/>
            <a:ext cx="15841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V1, že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947655" y="2480159"/>
            <a:ext cx="15841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V1, když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31968" y="3278252"/>
            <a:ext cx="18885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V1, protože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31968" y="4196599"/>
            <a:ext cx="15841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V1, ale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48264" y="4992270"/>
            <a:ext cx="15841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V1, aby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31968" y="5856366"/>
            <a:ext cx="15841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V1, nebo V2.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8" name="Přímá spojnice 17"/>
          <p:cNvCxnSpPr>
            <a:endCxn id="17" idx="1"/>
          </p:cNvCxnSpPr>
          <p:nvPr/>
        </p:nvCxnSpPr>
        <p:spPr>
          <a:xfrm>
            <a:off x="5148064" y="1190655"/>
            <a:ext cx="1783904" cy="486576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16" idx="1"/>
          </p:cNvCxnSpPr>
          <p:nvPr/>
        </p:nvCxnSpPr>
        <p:spPr>
          <a:xfrm>
            <a:off x="4427984" y="2054751"/>
            <a:ext cx="2520280" cy="31375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4" idx="1"/>
          </p:cNvCxnSpPr>
          <p:nvPr/>
        </p:nvCxnSpPr>
        <p:spPr>
          <a:xfrm>
            <a:off x="4283969" y="2846839"/>
            <a:ext cx="2647999" cy="63146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endCxn id="15" idx="1"/>
          </p:cNvCxnSpPr>
          <p:nvPr/>
        </p:nvCxnSpPr>
        <p:spPr>
          <a:xfrm>
            <a:off x="4427984" y="3647584"/>
            <a:ext cx="2503984" cy="74907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endCxn id="13" idx="1"/>
          </p:cNvCxnSpPr>
          <p:nvPr/>
        </p:nvCxnSpPr>
        <p:spPr>
          <a:xfrm flipV="1">
            <a:off x="4572000" y="2680214"/>
            <a:ext cx="2375655" cy="175080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9" idx="3"/>
            <a:endCxn id="12" idx="1"/>
          </p:cNvCxnSpPr>
          <p:nvPr/>
        </p:nvCxnSpPr>
        <p:spPr>
          <a:xfrm flipV="1">
            <a:off x="4283969" y="1885474"/>
            <a:ext cx="2647999" cy="333762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11" idx="1"/>
          </p:cNvCxnSpPr>
          <p:nvPr/>
        </p:nvCxnSpPr>
        <p:spPr>
          <a:xfrm flipV="1">
            <a:off x="4427984" y="1159877"/>
            <a:ext cx="2503984" cy="492732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703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vhodně věty do souvětí přesunutím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vět z druhého sloupku.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544" y="1305635"/>
            <a:ext cx="23741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Musíme rychle zatopit,</a:t>
            </a:r>
          </a:p>
        </p:txBody>
      </p:sp>
      <p:sp>
        <p:nvSpPr>
          <p:cNvPr id="5" name="Obdélník 4"/>
          <p:cNvSpPr/>
          <p:nvPr/>
        </p:nvSpPr>
        <p:spPr>
          <a:xfrm>
            <a:off x="52000" y="2169731"/>
            <a:ext cx="20911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Sabina se dobře učí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51997" y="2961819"/>
            <a:ext cx="17786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Nejez toho tolik,</a:t>
            </a:r>
          </a:p>
        </p:txBody>
      </p:sp>
      <p:sp>
        <p:nvSpPr>
          <p:cNvPr id="7" name="Obdélník 6"/>
          <p:cNvSpPr/>
          <p:nvPr/>
        </p:nvSpPr>
        <p:spPr>
          <a:xfrm>
            <a:off x="79787" y="3762564"/>
            <a:ext cx="27640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Lada nesmí jít s dětmi ven,</a:t>
            </a:r>
          </a:p>
        </p:txBody>
      </p:sp>
      <p:sp>
        <p:nvSpPr>
          <p:cNvPr id="8" name="Obdélník 7"/>
          <p:cNvSpPr/>
          <p:nvPr/>
        </p:nvSpPr>
        <p:spPr>
          <a:xfrm>
            <a:off x="79787" y="4545995"/>
            <a:ext cx="20610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Jarmila se přiznala,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9199" y="5338083"/>
            <a:ext cx="2029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Asi to bude pravda,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9197" y="6202179"/>
            <a:ext cx="228233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Chtěl jsem přijít včas,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979712" y="5338083"/>
            <a:ext cx="23741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dyž to všichni říkají.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251656" y="6202179"/>
            <a:ext cx="26887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ale autobus měl </a:t>
            </a: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poždění.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979712" y="4537923"/>
            <a:ext cx="29767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Davidovi schovala boty.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99792" y="3750611"/>
            <a:ext cx="27640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rotože nenapsala úkoly.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370835" y="1305635"/>
            <a:ext cx="30209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 tady nebyla taková zima.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979712" y="2164838"/>
            <a:ext cx="32430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Mirek by se jí chtěl vyrovnat.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807099" y="2961819"/>
            <a:ext cx="324307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ebo tě bude bolet břicho.</a:t>
            </a:r>
          </a:p>
        </p:txBody>
      </p:sp>
      <p:cxnSp>
        <p:nvCxnSpPr>
          <p:cNvPr id="18" name="Přímá spojnice 17"/>
          <p:cNvCxnSpPr/>
          <p:nvPr/>
        </p:nvCxnSpPr>
        <p:spPr>
          <a:xfrm>
            <a:off x="5816268" y="1114378"/>
            <a:ext cx="3297" cy="564179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Šipka doleva 18"/>
          <p:cNvSpPr/>
          <p:nvPr/>
        </p:nvSpPr>
        <p:spPr>
          <a:xfrm>
            <a:off x="7740352" y="692696"/>
            <a:ext cx="895180" cy="504056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eva 19"/>
          <p:cNvSpPr/>
          <p:nvPr/>
        </p:nvSpPr>
        <p:spPr>
          <a:xfrm>
            <a:off x="566617" y="692696"/>
            <a:ext cx="895180" cy="504056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71" y="160271"/>
            <a:ext cx="976786" cy="46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53042" y="233110"/>
            <a:ext cx="1039438" cy="46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9089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/>
              <a:t>Uveřejněné odkazy [cit. </a:t>
            </a:r>
            <a:r>
              <a:rPr lang="cs-CZ" sz="1000" dirty="0" smtClean="0"/>
              <a:t>2014-01-09]. </a:t>
            </a:r>
            <a:r>
              <a:rPr lang="cs-CZ" sz="1000" dirty="0"/>
              <a:t>Dostupné pod licencí Public domain na </a:t>
            </a:r>
            <a:r>
              <a:rPr lang="cs-CZ" sz="10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/>
              <a:t>dítě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000" dirty="0"/>
              <a:t>dítě2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000" dirty="0"/>
              <a:t>dítě 3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000" dirty="0"/>
              <a:t>dítě 4 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000" dirty="0"/>
              <a:t>učitelka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000" dirty="0"/>
              <a:t>dítě 5 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000" dirty="0"/>
              <a:t>b</a:t>
            </a:r>
            <a:r>
              <a:rPr lang="cs-CZ" sz="1000" dirty="0" smtClean="0"/>
              <a:t>alón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www.clker.com/clipart-24145.html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Slunce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www.clker.com/clipart-15798.html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Orel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www.clker.com/clipart-3316.html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Mraky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www.clker.com/clipart-25247.html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Drak </a:t>
            </a:r>
            <a:r>
              <a:rPr lang="cs-CZ" sz="1000" dirty="0"/>
              <a:t>2 		http://</a:t>
            </a:r>
            <a:r>
              <a:rPr lang="cs-CZ" sz="1000" dirty="0" smtClean="0"/>
              <a:t>www.clker.com/clipart-204123.html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Auto		</a:t>
            </a:r>
            <a:r>
              <a:rPr lang="cs-CZ" sz="1000" dirty="0"/>
              <a:t>http://www.clker.com/clipart-2992.html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 descr="http://www.clker.com/cliparts/3/b/1/2/11971486551534036964ivak_Decorative_Su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52736"/>
            <a:ext cx="1688549" cy="168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0/4/c/1/11949850961169502818blazer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53136"/>
            <a:ext cx="28575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9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934</Words>
  <Application>Microsoft Office PowerPoint</Application>
  <PresentationFormat>Předvádění na obrazovce (4:3)</PresentationFormat>
  <Paragraphs>247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54</cp:revision>
  <dcterms:created xsi:type="dcterms:W3CDTF">2013-12-26T10:06:39Z</dcterms:created>
  <dcterms:modified xsi:type="dcterms:W3CDTF">2014-01-12T09:46:47Z</dcterms:modified>
</cp:coreProperties>
</file>