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86" r:id="rId2"/>
    <p:sldId id="288" r:id="rId3"/>
    <p:sldId id="256" r:id="rId4"/>
    <p:sldId id="258" r:id="rId5"/>
    <p:sldId id="28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83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5" r:id="rId32"/>
    <p:sldId id="287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62302" autoAdjust="0"/>
  </p:normalViewPr>
  <p:slideViewPr>
    <p:cSldViewPr>
      <p:cViewPr varScale="1">
        <p:scale>
          <a:sx n="52" d="100"/>
          <a:sy n="52" d="100"/>
        </p:scale>
        <p:origin x="-23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C37A7B-D397-4016-8C80-14640200DF42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B4A9B4-CF4A-45DC-A5C9-929408487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362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984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342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952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283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255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01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80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926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44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859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62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16DFE-479C-4C8D-B244-764C5225596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E745A-60A8-4C9F-B0CF-19C0EDA3AD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57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924049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Matematické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Algebraické výrazy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Dělení mnohočlenu mnohočlenem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VY_32_INOVACE_1C_M_05(20)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Petr </a:t>
                      </a:r>
                      <a:r>
                        <a:rPr lang="cs-CZ" sz="2000" dirty="0" err="1" smtClean="0">
                          <a:effectLst/>
                        </a:rPr>
                        <a:t>Zeidler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29. </a:t>
                      </a:r>
                      <a:r>
                        <a:rPr lang="cs-CZ" sz="2000" smtClean="0">
                          <a:effectLst/>
                        </a:rPr>
                        <a:t>10.  </a:t>
                      </a:r>
                      <a:r>
                        <a:rPr lang="cs-CZ" sz="2000" dirty="0" smtClean="0">
                          <a:effectLst/>
                        </a:rPr>
                        <a:t>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6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05342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dirty="0"/>
              <a:t>Anotace:</a:t>
            </a:r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r>
              <a:rPr lang="cs-CZ" sz="2000" dirty="0" smtClean="0"/>
              <a:t>Určená </a:t>
            </a:r>
            <a:r>
              <a:rPr lang="cs-CZ" sz="2000" dirty="0"/>
              <a:t>pro žáky 1. ročníku nástavbového studia.</a:t>
            </a:r>
          </a:p>
          <a:p>
            <a:pPr>
              <a:defRPr/>
            </a:pPr>
            <a:r>
              <a:rPr lang="cs-CZ" sz="2000" dirty="0">
                <a:solidFill>
                  <a:prstClr val="black"/>
                </a:solidFill>
              </a:rPr>
              <a:t>Prezentace je určena jako podpůrný materiál k výkladu učitele, lze použít i k opakování učiva</a:t>
            </a:r>
            <a:r>
              <a:rPr lang="cs-CZ" sz="2000" dirty="0"/>
              <a:t>.</a:t>
            </a:r>
          </a:p>
          <a:p>
            <a:pPr>
              <a:defRPr/>
            </a:pPr>
            <a:endParaRPr lang="cs-CZ" sz="2000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sz="2000" dirty="0">
                <a:ea typeface="Calibri"/>
                <a:cs typeface="Times New Roman"/>
              </a:rPr>
              <a:t>Obsahuje dva vzorové příklady s animací podporující výklad.</a:t>
            </a:r>
          </a:p>
          <a:p>
            <a:pPr>
              <a:defRPr/>
            </a:pPr>
            <a:r>
              <a:rPr lang="cs-CZ" sz="2000" dirty="0">
                <a:ea typeface="Calibri"/>
                <a:cs typeface="Times New Roman"/>
              </a:rPr>
              <a:t>Následují tři příklady k samostatné práci žáků.</a:t>
            </a:r>
          </a:p>
          <a:p>
            <a:pPr>
              <a:defRPr/>
            </a:pPr>
            <a:endParaRPr lang="cs-CZ" sz="2000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sz="2000" dirty="0">
                <a:ea typeface="Calibri"/>
                <a:cs typeface="Times New Roman"/>
              </a:rPr>
              <a:t>Čas: cca 20 min.</a:t>
            </a:r>
          </a:p>
        </p:txBody>
      </p:sp>
    </p:spTree>
    <p:extLst>
      <p:ext uri="{BB962C8B-B14F-4D97-AF65-F5344CB8AC3E}">
        <p14:creationId xmlns:p14="http://schemas.microsoft.com/office/powerpoint/2010/main" val="3172603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345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</a:p>
          <a:p>
            <a:pPr marL="0" indent="0">
              <a:buNone/>
            </a:pP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se nesmí dělit?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jakých podmínek má dělení smysl?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≠ 2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</a:p>
          <a:p>
            <a:pPr marL="0" indent="0">
              <a:buNone/>
            </a:pP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se nesmí dělit?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jakých podmínek má dělení smysl?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≠ 2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927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  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 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-a</a:t>
            </a: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-a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+ 2</a:t>
            </a: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 – 1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-a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+ 2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 – 1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-a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+ 2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– 2</a:t>
            </a:r>
          </a:p>
        </p:txBody>
      </p:sp>
    </p:spTree>
    <p:extLst>
      <p:ext uri="{BB962C8B-B14F-4D97-AF65-F5344CB8AC3E}">
        <p14:creationId xmlns:p14="http://schemas.microsoft.com/office/powerpoint/2010/main" val="8334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7a + 2):(a – 2)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 – 1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3a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7a +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-3a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+ 6a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-a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+ 2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– 2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0</a:t>
            </a:r>
          </a:p>
        </p:txBody>
      </p:sp>
    </p:spTree>
    <p:extLst>
      <p:ext uri="{BB962C8B-B14F-4D97-AF65-F5344CB8AC3E}">
        <p14:creationId xmlns:p14="http://schemas.microsoft.com/office/powerpoint/2010/main" val="216457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se nesmí dělit?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jakých podmínek má dělení smysl?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≠ -1,5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112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se nesmí dělit?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jakých podmínek má dělení smysl?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≠ -1,5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312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8k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8k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+ 12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 + 4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8k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+ 12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 + 4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8k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+ 12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8k – 12</a:t>
            </a:r>
          </a:p>
        </p:txBody>
      </p:sp>
    </p:spTree>
    <p:extLst>
      <p:ext uri="{BB962C8B-B14F-4D97-AF65-F5344CB8AC3E}">
        <p14:creationId xmlns:p14="http://schemas.microsoft.com/office/powerpoint/2010/main" val="25637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10k</a:t>
            </a:r>
            <a:r>
              <a:rPr lang="cs-CZ" sz="2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16k + 12):(2k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3) =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2k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8k + 4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None/>
            </a:pP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-16k</a:t>
            </a:r>
            <a:r>
              <a:rPr lang="cs-CZ" sz="28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16k + 12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16k</a:t>
            </a:r>
            <a:r>
              <a:rPr lang="cs-CZ" sz="2800" b="1" u="sng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+ 24k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8k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+ 12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u="sng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8k </a:t>
            </a:r>
            <a:r>
              <a:rPr lang="cs-CZ" sz="2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12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0</a:t>
            </a:r>
          </a:p>
        </p:txBody>
      </p:sp>
    </p:spTree>
    <p:extLst>
      <p:ext uri="{BB962C8B-B14F-4D97-AF65-F5344CB8AC3E}">
        <p14:creationId xmlns:p14="http://schemas.microsoft.com/office/powerpoint/2010/main" val="54744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Určete podmínky, za kterých má dělení smysl a 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(3x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x </a:t>
            </a: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14)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:(x + 2) = </a:t>
            </a:r>
            <a:endParaRPr lang="cs-CZ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(3p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10p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+ 8p – 15)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:(p – 3) =</a:t>
            </a:r>
            <a:endParaRPr lang="cs-CZ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6):(y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+ 1) =</a:t>
            </a:r>
            <a:endParaRPr lang="cs-CZ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022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Určete podmínky, za kterých má dělení smysl a vydělte:</a:t>
            </a: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(3x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x </a:t>
            </a: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14)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:(x + 2) =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3x – 7; x ≠ -2</a:t>
            </a: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(3p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10p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+ 8p – 15)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:(p – 3) =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3p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 – p + 5; p ≠ 3</a:t>
            </a:r>
            <a:endParaRPr lang="cs-CZ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6):(y</a:t>
            </a:r>
            <a:r>
              <a:rPr lang="cs-CZ" sz="28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+ 1) =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sz="2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6; má smysl vždy</a:t>
            </a:r>
            <a:endParaRPr lang="cs-CZ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382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mnohočlenu mnohočlenem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cs-CZ" sz="6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r>
              <a:rPr lang="cs-CZ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  </a:t>
            </a:r>
            <a:r>
              <a:rPr lang="cs-CZ" sz="6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Nějaké dotazy ??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11856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1153</Words>
  <Application>Microsoft Office PowerPoint</Application>
  <PresentationFormat>Předvádění na obrazovce (4:3)</PresentationFormat>
  <Paragraphs>237</Paragraphs>
  <Slides>32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systému Office</vt:lpstr>
      <vt:lpstr>Prezentace aplikace PowerPoint</vt:lpstr>
      <vt:lpstr>Prezentace aplikace PowerPoint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  <vt:lpstr>Dělení mnohočlenu mnohočlenem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mnohočlenu mnohočlenem</dc:title>
  <dc:creator>Petr Zeidler</dc:creator>
  <cp:lastModifiedBy>Petr Zeidler</cp:lastModifiedBy>
  <cp:revision>22</cp:revision>
  <dcterms:created xsi:type="dcterms:W3CDTF">2012-11-01T15:03:39Z</dcterms:created>
  <dcterms:modified xsi:type="dcterms:W3CDTF">2013-02-06T13:29:53Z</dcterms:modified>
</cp:coreProperties>
</file>