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3" r:id="rId4"/>
    <p:sldId id="265" r:id="rId5"/>
    <p:sldId id="267" r:id="rId6"/>
    <p:sldId id="268" r:id="rId7"/>
    <p:sldId id="270" r:id="rId8"/>
    <p:sldId id="271" r:id="rId9"/>
    <p:sldId id="273" r:id="rId10"/>
    <p:sldId id="274" r:id="rId11"/>
    <p:sldId id="275" r:id="rId12"/>
    <p:sldId id="276" r:id="rId13"/>
    <p:sldId id="277" r:id="rId14"/>
    <p:sldId id="264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png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7.png"/><Relationship Id="rId4" Type="http://schemas.openxmlformats.org/officeDocument/2006/relationships/image" Target="../media/image15.png"/><Relationship Id="rId9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EAN_NOUVEL_w.jpg" TargetMode="External"/><Relationship Id="rId2" Type="http://schemas.openxmlformats.org/officeDocument/2006/relationships/hyperlink" Target="http://commons.wikimedia.org/wiki/File:Juliette_Binoche_2012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ommons.wikimedia.org/wiki/File:Jeanreno22.jpg" TargetMode="External"/><Relationship Id="rId5" Type="http://schemas.openxmlformats.org/officeDocument/2006/relationships/hyperlink" Target="http://commons.wikimedia.org/wiki/File:Zaz_at_%22Hamburger_Kultursommer%22_2011.jpg" TargetMode="External"/><Relationship Id="rId4" Type="http://schemas.openxmlformats.org/officeDocument/2006/relationships/hyperlink" Target="http://commons.wikimedia.org/wiki/File:Tony_Parker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an%C3%A7ois_Ozon.jpg" TargetMode="External"/><Relationship Id="rId7" Type="http://schemas.openxmlformats.org/officeDocument/2006/relationships/hyperlink" Target="http://cs.wikipedia.org/wiki/Soubor:Zlaty_andel.jpg" TargetMode="External"/><Relationship Id="rId2" Type="http://schemas.openxmlformats.org/officeDocument/2006/relationships/hyperlink" Target="http://commons.wikimedia.org/wiki/File:Hollande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ommons.wikimedia.org/wiki/File:Laure_Manaudou_dsc03675.jpg" TargetMode="External"/><Relationship Id="rId5" Type="http://schemas.openxmlformats.org/officeDocument/2006/relationships/hyperlink" Target="http://commons.wikimedia.org/wiki/File:Garou_(Pierre_Garand)_-_20090317-03.jpg" TargetMode="External"/><Relationship Id="rId4" Type="http://schemas.openxmlformats.org/officeDocument/2006/relationships/hyperlink" Target="http://commons.wikimedia.org/wiki/File:Helene_Grimaud_Roque-d_Antheron_20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Francouzské osobnosti</a:t>
            </a:r>
            <a:br>
              <a:rPr lang="cs-CZ" sz="3200" dirty="0" smtClean="0"/>
            </a:br>
            <a:r>
              <a:rPr lang="cs-CZ" sz="3200" dirty="0" smtClean="0"/>
              <a:t>des </a:t>
            </a:r>
            <a:r>
              <a:rPr lang="cs-CZ" sz="3200" dirty="0" err="1" smtClean="0"/>
              <a:t>personnalités</a:t>
            </a:r>
            <a:r>
              <a:rPr lang="cs-CZ" sz="3200" dirty="0" smtClean="0"/>
              <a:t> </a:t>
            </a:r>
            <a:r>
              <a:rPr lang="cs-CZ" sz="3200" dirty="0" err="1" smtClean="0"/>
              <a:t>franÇaises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VY_32_INOVACE_7.FJ.09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3. ročník – osmileté gymnázium (</a:t>
            </a:r>
            <a:r>
              <a:rPr lang="cs-CZ" sz="1200" dirty="0" err="1" smtClean="0"/>
              <a:t>RVP</a:t>
            </a:r>
            <a:r>
              <a:rPr lang="cs-CZ" sz="1200" dirty="0" smtClean="0"/>
              <a:t>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80063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Francouzský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 některými  významnými osobnostmi Francie.</a:t>
            </a:r>
          </a:p>
          <a:p>
            <a:pPr algn="just"/>
            <a:r>
              <a:rPr lang="cs-CZ" sz="1100" dirty="0" smtClean="0"/>
              <a:t>Dále je vhodný k rozšíření slovní zásoby dané oblasti (fyzický popis, každodenní aktivity, zájmy, profese...apod.)</a:t>
            </a:r>
          </a:p>
          <a:p>
            <a:pPr algn="just"/>
            <a:r>
              <a:rPr lang="cs-CZ" sz="1100" dirty="0" smtClean="0"/>
              <a:t>Obrazový materiál je vhodný pro popis a tvorbu otázek.</a:t>
            </a:r>
          </a:p>
          <a:p>
            <a:pPr algn="just"/>
            <a:r>
              <a:rPr lang="cs-CZ" sz="1100" dirty="0" smtClean="0"/>
              <a:t>Materiál se využije ve výkladové části hodiny. 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75252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			   </a:t>
            </a:r>
            <a:r>
              <a:rPr lang="cs-CZ" dirty="0" err="1" smtClean="0"/>
              <a:t>Juliette</a:t>
            </a:r>
            <a:r>
              <a:rPr lang="cs-CZ" dirty="0" smtClean="0"/>
              <a:t> </a:t>
            </a:r>
            <a:r>
              <a:rPr lang="cs-CZ" dirty="0" err="1"/>
              <a:t>Binoche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473" y="672926"/>
            <a:ext cx="3248198" cy="4585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9663" y="5373486"/>
            <a:ext cx="507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6149206" y="2335412"/>
            <a:ext cx="2160240" cy="12607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actrice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5964340" y="392213"/>
            <a:ext cx="3168352" cy="14767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le</a:t>
            </a:r>
            <a:r>
              <a:rPr lang="fr-FR" dirty="0"/>
              <a:t> </a:t>
            </a:r>
            <a:r>
              <a:rPr lang="cs-CZ" dirty="0" smtClean="0"/>
              <a:t>9 </a:t>
            </a:r>
            <a:r>
              <a:rPr lang="cs-CZ" dirty="0" err="1" smtClean="0"/>
              <a:t>mars</a:t>
            </a:r>
            <a:r>
              <a:rPr lang="cs-CZ" dirty="0" smtClean="0"/>
              <a:t> 1964</a:t>
            </a:r>
            <a:r>
              <a:rPr lang="fr-FR" dirty="0"/>
              <a:t> à </a:t>
            </a:r>
            <a:r>
              <a:rPr lang="cs-CZ" dirty="0" smtClean="0"/>
              <a:t>Paris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251520" y="405379"/>
            <a:ext cx="2952328" cy="187843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Jean-Marie </a:t>
            </a:r>
            <a:r>
              <a:rPr lang="fr-FR" dirty="0"/>
              <a:t>Binoche, mime, metteur en scène et sculpteur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899591" y="2556392"/>
            <a:ext cx="2304257" cy="15133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Chocolat</a:t>
            </a:r>
            <a:r>
              <a:rPr lang="cs-CZ" dirty="0" smtClean="0"/>
              <a:t> (2000)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6185226" y="4043604"/>
            <a:ext cx="2376264" cy="134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Raphaël</a:t>
            </a:r>
            <a:r>
              <a:rPr lang="cs-CZ" dirty="0" smtClean="0"/>
              <a:t>, </a:t>
            </a:r>
            <a:r>
              <a:rPr lang="cs-CZ" dirty="0" err="1"/>
              <a:t>né</a:t>
            </a:r>
            <a:r>
              <a:rPr lang="cs-CZ" dirty="0"/>
              <a:t> en </a:t>
            </a:r>
            <a:r>
              <a:rPr lang="cs-CZ" dirty="0" smtClean="0"/>
              <a:t>1993</a:t>
            </a:r>
          </a:p>
          <a:p>
            <a:pPr algn="ctr"/>
            <a:r>
              <a:rPr lang="cs-CZ" dirty="0" err="1" smtClean="0"/>
              <a:t>Hannah</a:t>
            </a:r>
            <a:r>
              <a:rPr lang="cs-CZ" dirty="0" smtClean="0"/>
              <a:t>, </a:t>
            </a:r>
            <a:r>
              <a:rPr lang="cs-CZ" dirty="0" err="1" smtClean="0"/>
              <a:t>née</a:t>
            </a:r>
            <a:r>
              <a:rPr lang="cs-CZ" dirty="0" smtClean="0"/>
              <a:t> en 1999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170161" y="4406930"/>
            <a:ext cx="2808312" cy="15841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danse</a:t>
            </a:r>
            <a:r>
              <a:rPr lang="cs-CZ" dirty="0" smtClean="0"/>
              <a:t>,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dessin</a:t>
            </a:r>
            <a:r>
              <a:rPr lang="cs-CZ" dirty="0" smtClean="0"/>
              <a:t>, la </a:t>
            </a:r>
            <a:r>
              <a:rPr lang="cs-CZ" dirty="0" err="1" smtClean="0"/>
              <a:t>sculpture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8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Jean </a:t>
            </a:r>
            <a:r>
              <a:rPr lang="cs-CZ" dirty="0" err="1"/>
              <a:t>Nouvel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654423"/>
            <a:ext cx="3744416" cy="420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2013" y="48784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6177995" y="668500"/>
            <a:ext cx="2364056" cy="112521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né </a:t>
            </a:r>
            <a:r>
              <a:rPr lang="fr-FR" dirty="0"/>
              <a:t>le </a:t>
            </a:r>
            <a:r>
              <a:rPr lang="cs-CZ" dirty="0" smtClean="0"/>
              <a:t>12 </a:t>
            </a:r>
            <a:r>
              <a:rPr lang="cs-CZ" dirty="0" err="1" smtClean="0"/>
              <a:t>aout</a:t>
            </a:r>
            <a:r>
              <a:rPr lang="cs-CZ" dirty="0" smtClean="0"/>
              <a:t> 1945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501782" y="2333508"/>
            <a:ext cx="2088232" cy="14767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architecte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323528" y="486315"/>
            <a:ext cx="2592288" cy="141335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l</a:t>
            </a:r>
            <a:r>
              <a:rPr lang="cs-CZ" dirty="0" smtClean="0"/>
              <a:t>´</a:t>
            </a:r>
            <a:r>
              <a:rPr lang="cs-CZ" dirty="0" err="1" smtClean="0"/>
              <a:t>Ange</a:t>
            </a:r>
            <a:r>
              <a:rPr lang="cs-CZ" dirty="0" smtClean="0"/>
              <a:t> </a:t>
            </a:r>
            <a:r>
              <a:rPr lang="cs-CZ" dirty="0" err="1" smtClean="0"/>
              <a:t>d´Or</a:t>
            </a:r>
            <a:r>
              <a:rPr lang="cs-CZ" dirty="0" smtClean="0"/>
              <a:t>  à Prague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98677">
            <a:off x="194726" y="2508976"/>
            <a:ext cx="2849893" cy="2137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396952" y="23891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3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25658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Tony </a:t>
            </a:r>
            <a:r>
              <a:rPr lang="cs-CZ" dirty="0" err="1" smtClean="0"/>
              <a:t>Parker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4664"/>
            <a:ext cx="2448272" cy="5303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92079" y="5707780"/>
            <a:ext cx="288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5603763" y="422510"/>
            <a:ext cx="2736304" cy="149809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né le </a:t>
            </a:r>
            <a:r>
              <a:rPr lang="cs-CZ" dirty="0" smtClean="0"/>
              <a:t>17 </a:t>
            </a:r>
            <a:r>
              <a:rPr lang="cs-CZ" dirty="0" err="1" smtClean="0"/>
              <a:t>mai</a:t>
            </a:r>
            <a:r>
              <a:rPr lang="cs-CZ" dirty="0" smtClean="0"/>
              <a:t> 1982</a:t>
            </a:r>
            <a:r>
              <a:rPr lang="fr-FR" dirty="0"/>
              <a:t> à </a:t>
            </a:r>
            <a:r>
              <a:rPr lang="cs-CZ" dirty="0" err="1" smtClean="0"/>
              <a:t>Bruges</a:t>
            </a:r>
            <a:r>
              <a:rPr lang="cs-CZ" dirty="0" smtClean="0"/>
              <a:t> </a:t>
            </a:r>
            <a:r>
              <a:rPr lang="fr-FR" dirty="0"/>
              <a:t> en </a:t>
            </a:r>
            <a:r>
              <a:rPr lang="cs-CZ" dirty="0" err="1" smtClean="0"/>
              <a:t>Belgique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323528" y="440356"/>
            <a:ext cx="2664296" cy="12604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surnommé</a:t>
            </a:r>
            <a:r>
              <a:rPr lang="cs-CZ" dirty="0"/>
              <a:t> </a:t>
            </a:r>
            <a:r>
              <a:rPr lang="cs-CZ" b="1" i="1" dirty="0" err="1" smtClean="0"/>
              <a:t>TP</a:t>
            </a:r>
            <a:endParaRPr lang="cs-CZ" b="1" i="1" dirty="0" smtClean="0"/>
          </a:p>
          <a:p>
            <a:pPr algn="ctr"/>
            <a:r>
              <a:rPr lang="cs-CZ" dirty="0"/>
              <a:t> (</a:t>
            </a:r>
            <a:r>
              <a:rPr lang="cs-CZ" dirty="0" err="1" smtClean="0"/>
              <a:t>prononcé</a:t>
            </a:r>
            <a:r>
              <a:rPr lang="cs-CZ" dirty="0" smtClean="0"/>
              <a:t> </a:t>
            </a:r>
            <a:r>
              <a:rPr lang="cs-CZ" i="1" dirty="0" err="1" smtClean="0"/>
              <a:t>Tipi</a:t>
            </a:r>
            <a:r>
              <a:rPr lang="cs-CZ" i="1" dirty="0" smtClean="0"/>
              <a:t>)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029845" y="2492896"/>
            <a:ext cx="2543931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joueur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 de basket-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767152" y="2169673"/>
            <a:ext cx="2232248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r>
              <a:rPr lang="fr-FR" dirty="0" smtClean="0"/>
              <a:t>l </a:t>
            </a:r>
            <a:r>
              <a:rPr lang="fr-FR" dirty="0"/>
              <a:t>porte le numéro </a:t>
            </a:r>
            <a:r>
              <a:rPr lang="fr-FR" dirty="0" smtClean="0"/>
              <a:t>9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1259632" y="4050918"/>
            <a:ext cx="2603864" cy="165686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en </a:t>
            </a:r>
            <a:r>
              <a:rPr lang="fr-FR" dirty="0" smtClean="0"/>
              <a:t>2007</a:t>
            </a:r>
            <a:r>
              <a:rPr lang="fr-FR" dirty="0"/>
              <a:t>, il sort un album de </a:t>
            </a:r>
            <a:r>
              <a:rPr lang="cs-CZ" dirty="0" smtClean="0"/>
              <a:t>rap </a:t>
            </a:r>
            <a:r>
              <a:rPr lang="fr-FR" dirty="0" smtClean="0"/>
              <a:t>intitulé</a:t>
            </a:r>
            <a:r>
              <a:rPr lang="fr-FR" dirty="0"/>
              <a:t> </a:t>
            </a:r>
            <a:r>
              <a:rPr lang="cs-CZ" dirty="0" smtClean="0"/>
              <a:t> Tony </a:t>
            </a:r>
            <a:r>
              <a:rPr lang="cs-CZ" dirty="0" err="1" smtClean="0"/>
              <a:t>Parker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46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18457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Zaz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648" y="410220"/>
            <a:ext cx="3854202" cy="5138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04818" y="55491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548834" y="422796"/>
            <a:ext cx="2199630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son vrai nom 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fr-FR" b="1" dirty="0" smtClean="0"/>
              <a:t>Isabelle </a:t>
            </a:r>
            <a:r>
              <a:rPr lang="fr-FR" b="1" dirty="0"/>
              <a:t>Geffroy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827584" y="271930"/>
            <a:ext cx="230425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née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1er</a:t>
            </a:r>
            <a:r>
              <a:rPr lang="cs-CZ" dirty="0" smtClean="0"/>
              <a:t> </a:t>
            </a:r>
            <a:r>
              <a:rPr lang="cs-CZ" dirty="0" err="1" smtClean="0"/>
              <a:t>mai</a:t>
            </a:r>
            <a:r>
              <a:rPr lang="cs-CZ" dirty="0" smtClean="0"/>
              <a:t> 1980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548834" y="2204864"/>
            <a:ext cx="2199630" cy="11407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chanteuse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755576" y="2087527"/>
            <a:ext cx="2376264" cy="9361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</a:t>
            </a:r>
            <a:r>
              <a:rPr lang="cs-CZ" dirty="0" err="1" smtClean="0"/>
              <a:t>veux</a:t>
            </a:r>
            <a:r>
              <a:rPr lang="cs-CZ" dirty="0" smtClean="0"/>
              <a:t> (2010)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467544" y="3501008"/>
            <a:ext cx="2991718" cy="173960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le solfège, le violon, le piano, la guitare et le chant choral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6692850" y="4077072"/>
            <a:ext cx="2055614" cy="11635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professeur</a:t>
            </a:r>
            <a:r>
              <a:rPr lang="cs-CZ" dirty="0"/>
              <a:t> </a:t>
            </a:r>
            <a:r>
              <a:rPr lang="cs-CZ" dirty="0" err="1"/>
              <a:t>d'espagnol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34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8676456" cy="49685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  Jean Reno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6672"/>
            <a:ext cx="3240360" cy="4792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5371" y="5269204"/>
            <a:ext cx="351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300192" y="764704"/>
            <a:ext cx="2028174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acteur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564776" y="836712"/>
            <a:ext cx="2736304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né le </a:t>
            </a:r>
            <a:r>
              <a:rPr lang="cs-CZ" dirty="0" smtClean="0"/>
              <a:t>30 </a:t>
            </a:r>
            <a:r>
              <a:rPr lang="cs-CZ" dirty="0" err="1" smtClean="0"/>
              <a:t>juillet</a:t>
            </a:r>
            <a:r>
              <a:rPr lang="cs-CZ" dirty="0" smtClean="0"/>
              <a:t> 1948 </a:t>
            </a:r>
            <a:r>
              <a:rPr lang="fr-FR" dirty="0"/>
              <a:t> à </a:t>
            </a:r>
            <a:r>
              <a:rPr lang="cs-CZ" dirty="0" smtClean="0"/>
              <a:t>Casablanca, au </a:t>
            </a:r>
            <a:r>
              <a:rPr lang="cs-CZ" dirty="0" err="1" smtClean="0"/>
              <a:t>Maroc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636784" y="2564904"/>
            <a:ext cx="2664296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</a:t>
            </a:r>
            <a:r>
              <a:rPr lang="cs-CZ" dirty="0" err="1" smtClean="0"/>
              <a:t>Visiteurs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5759625" y="2872938"/>
            <a:ext cx="3384375" cy="228425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Sandra, </a:t>
            </a:r>
            <a:r>
              <a:rPr lang="fr-FR" dirty="0" smtClean="0"/>
              <a:t>née </a:t>
            </a:r>
            <a:r>
              <a:rPr lang="fr-FR" dirty="0"/>
              <a:t>en </a:t>
            </a:r>
            <a:r>
              <a:rPr lang="fr-FR" dirty="0" smtClean="0"/>
              <a:t>1978 </a:t>
            </a:r>
            <a:endParaRPr lang="cs-CZ" dirty="0" smtClean="0"/>
          </a:p>
          <a:p>
            <a:r>
              <a:rPr lang="cs-CZ" dirty="0" smtClean="0"/>
              <a:t>Michael, </a:t>
            </a:r>
            <a:r>
              <a:rPr lang="fr-FR" dirty="0" smtClean="0"/>
              <a:t>né </a:t>
            </a:r>
            <a:r>
              <a:rPr lang="fr-FR" dirty="0"/>
              <a:t>en </a:t>
            </a:r>
            <a:r>
              <a:rPr lang="fr-FR" dirty="0" smtClean="0"/>
              <a:t>1980</a:t>
            </a:r>
            <a:endParaRPr lang="cs-CZ" dirty="0" smtClean="0"/>
          </a:p>
          <a:p>
            <a:r>
              <a:rPr lang="fr-FR" dirty="0" smtClean="0"/>
              <a:t>Tom</a:t>
            </a:r>
            <a:r>
              <a:rPr lang="cs-CZ" dirty="0" smtClean="0"/>
              <a:t>,</a:t>
            </a:r>
            <a:r>
              <a:rPr lang="fr-FR" dirty="0" smtClean="0"/>
              <a:t> </a:t>
            </a:r>
            <a:r>
              <a:rPr lang="fr-FR" dirty="0"/>
              <a:t>né en </a:t>
            </a:r>
            <a:r>
              <a:rPr lang="fr-FR" dirty="0" smtClean="0"/>
              <a:t>1994</a:t>
            </a:r>
            <a:endParaRPr lang="cs-CZ" dirty="0" smtClean="0"/>
          </a:p>
          <a:p>
            <a:r>
              <a:rPr lang="fr-FR" dirty="0" smtClean="0"/>
              <a:t>Serena</a:t>
            </a:r>
            <a:r>
              <a:rPr lang="cs-CZ" dirty="0" smtClean="0"/>
              <a:t>,</a:t>
            </a:r>
            <a:r>
              <a:rPr lang="fr-FR" dirty="0" smtClean="0"/>
              <a:t> </a:t>
            </a:r>
            <a:r>
              <a:rPr lang="fr-FR" dirty="0"/>
              <a:t>née en </a:t>
            </a:r>
            <a:r>
              <a:rPr lang="fr-FR" dirty="0" smtClean="0"/>
              <a:t>1998</a:t>
            </a:r>
            <a:endParaRPr lang="cs-CZ" dirty="0" smtClean="0"/>
          </a:p>
          <a:p>
            <a:r>
              <a:rPr lang="fr-FR" dirty="0" smtClean="0"/>
              <a:t>Cielo</a:t>
            </a:r>
            <a:r>
              <a:rPr lang="cs-CZ" dirty="0" smtClean="0"/>
              <a:t>,</a:t>
            </a:r>
            <a:r>
              <a:rPr lang="fr-FR" dirty="0" smtClean="0"/>
              <a:t> </a:t>
            </a:r>
            <a:r>
              <a:rPr lang="fr-FR" dirty="0"/>
              <a:t>né en 2009 </a:t>
            </a:r>
            <a:endParaRPr lang="cs-CZ" dirty="0"/>
          </a:p>
          <a:p>
            <a:r>
              <a:rPr lang="fr-FR" dirty="0" smtClean="0"/>
              <a:t>Dean</a:t>
            </a:r>
            <a:r>
              <a:rPr lang="cs-CZ" dirty="0" smtClean="0"/>
              <a:t>,</a:t>
            </a:r>
            <a:r>
              <a:rPr lang="fr-FR" dirty="0" smtClean="0"/>
              <a:t> </a:t>
            </a:r>
            <a:r>
              <a:rPr lang="fr-FR" dirty="0"/>
              <a:t>né en 2011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899592" y="4336440"/>
            <a:ext cx="2664296" cy="11294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un grand fan de </a:t>
            </a:r>
            <a:r>
              <a:rPr lang="cs-CZ" dirty="0" smtClean="0"/>
              <a:t>Formule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22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75252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   			 </a:t>
            </a:r>
            <a:r>
              <a:rPr lang="cs-CZ" dirty="0" err="1" smtClean="0"/>
              <a:t>François</a:t>
            </a:r>
            <a:r>
              <a:rPr lang="cs-CZ" dirty="0" smtClean="0"/>
              <a:t> </a:t>
            </a:r>
            <a:r>
              <a:rPr lang="cs-CZ" dirty="0" err="1" smtClean="0"/>
              <a:t>Hollande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860" y="503253"/>
            <a:ext cx="393409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71908" y="508339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201704" y="503253"/>
            <a:ext cx="2304256" cy="12607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né </a:t>
            </a:r>
            <a:r>
              <a:rPr lang="fr-FR" dirty="0" smtClean="0"/>
              <a:t>le</a:t>
            </a:r>
            <a:r>
              <a:rPr lang="cs-CZ" dirty="0" smtClean="0"/>
              <a:t> 12 </a:t>
            </a:r>
            <a:r>
              <a:rPr lang="cs-CZ" dirty="0" err="1" smtClean="0"/>
              <a:t>aout</a:t>
            </a:r>
            <a:r>
              <a:rPr lang="cs-CZ" dirty="0" smtClean="0"/>
              <a:t> 1954 </a:t>
            </a:r>
            <a:r>
              <a:rPr lang="fr-FR" dirty="0"/>
              <a:t> à </a:t>
            </a:r>
            <a:r>
              <a:rPr lang="cs-CZ" dirty="0" smtClean="0"/>
              <a:t>Rouen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69420" y="1682516"/>
            <a:ext cx="2808312" cy="10446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 </a:t>
            </a:r>
            <a:r>
              <a:rPr lang="cs-CZ" dirty="0" err="1" smtClean="0"/>
              <a:t>présiden</a:t>
            </a:r>
            <a:r>
              <a:rPr lang="cs-CZ" dirty="0" smtClean="0"/>
              <a:t> de la </a:t>
            </a:r>
            <a:r>
              <a:rPr lang="cs-CZ" dirty="0" err="1" smtClean="0"/>
              <a:t>République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6660232" y="2204864"/>
            <a:ext cx="2160240" cy="8640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avocat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6187932" y="3645024"/>
            <a:ext cx="2776556" cy="162304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Thomas </a:t>
            </a:r>
            <a:r>
              <a:rPr lang="cs-CZ" dirty="0" smtClean="0"/>
              <a:t>(1984)</a:t>
            </a:r>
          </a:p>
          <a:p>
            <a:pPr algn="ctr"/>
            <a:r>
              <a:rPr lang="cs-CZ" dirty="0" err="1"/>
              <a:t>Clémence</a:t>
            </a:r>
            <a:r>
              <a:rPr lang="cs-CZ" dirty="0"/>
              <a:t> </a:t>
            </a:r>
            <a:r>
              <a:rPr lang="cs-CZ" dirty="0" smtClean="0"/>
              <a:t>(1986)</a:t>
            </a:r>
          </a:p>
          <a:p>
            <a:pPr algn="ctr"/>
            <a:r>
              <a:rPr lang="cs-CZ" dirty="0"/>
              <a:t>Julien (</a:t>
            </a:r>
            <a:r>
              <a:rPr lang="cs-CZ" dirty="0" smtClean="0"/>
              <a:t>1987)</a:t>
            </a:r>
          </a:p>
          <a:p>
            <a:pPr algn="ctr"/>
            <a:r>
              <a:rPr lang="cs-CZ" dirty="0" smtClean="0"/>
              <a:t>Flora (1992)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564762" y="3645024"/>
            <a:ext cx="2469860" cy="106682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Ségolène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586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424936" cy="475252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			      </a:t>
            </a:r>
            <a:r>
              <a:rPr lang="cs-CZ" dirty="0" err="1" smtClean="0"/>
              <a:t>François</a:t>
            </a:r>
            <a:r>
              <a:rPr lang="cs-CZ" dirty="0" smtClean="0"/>
              <a:t> Ozon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4664"/>
            <a:ext cx="3307567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35351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084431" y="908720"/>
            <a:ext cx="2777109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né à </a:t>
            </a:r>
            <a:r>
              <a:rPr lang="cs-CZ" dirty="0" smtClean="0"/>
              <a:t>Paris</a:t>
            </a:r>
            <a:r>
              <a:rPr lang="fr-FR" dirty="0"/>
              <a:t> le </a:t>
            </a:r>
            <a:r>
              <a:rPr lang="cs-CZ" dirty="0" smtClean="0"/>
              <a:t>15 </a:t>
            </a:r>
            <a:r>
              <a:rPr lang="cs-CZ" dirty="0" err="1" smtClean="0"/>
              <a:t>novembre</a:t>
            </a:r>
            <a:r>
              <a:rPr lang="cs-CZ" dirty="0" smtClean="0"/>
              <a:t> 1967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016716" y="3299657"/>
            <a:ext cx="3096344" cy="9726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réalisateur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251520" y="3369718"/>
            <a:ext cx="3058010" cy="90262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cinéma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52333" y="1412776"/>
            <a:ext cx="3456384" cy="11887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Huit</a:t>
            </a:r>
            <a:r>
              <a:rPr lang="cs-CZ" dirty="0" smtClean="0"/>
              <a:t> </a:t>
            </a:r>
            <a:r>
              <a:rPr lang="cs-CZ" dirty="0" err="1" smtClean="0"/>
              <a:t>femmes</a:t>
            </a:r>
            <a:r>
              <a:rPr lang="cs-CZ" dirty="0" smtClean="0"/>
              <a:t> (2001)</a:t>
            </a:r>
          </a:p>
          <a:p>
            <a:pPr algn="ctr"/>
            <a:r>
              <a:rPr lang="cs-CZ" dirty="0" err="1" smtClean="0"/>
              <a:t>Dans</a:t>
            </a:r>
            <a:r>
              <a:rPr lang="cs-CZ" dirty="0" smtClean="0"/>
              <a:t> la </a:t>
            </a:r>
            <a:r>
              <a:rPr lang="cs-CZ" dirty="0" err="1" smtClean="0"/>
              <a:t>maison</a:t>
            </a:r>
            <a:r>
              <a:rPr lang="cs-CZ" dirty="0" smtClean="0"/>
              <a:t> (2012)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87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8383" y="1395064"/>
            <a:ext cx="8219256" cy="460851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</a:t>
            </a:r>
            <a:r>
              <a:rPr lang="cs-CZ" dirty="0" err="1" smtClean="0"/>
              <a:t>Hélène</a:t>
            </a:r>
            <a:r>
              <a:rPr lang="cs-CZ" dirty="0" smtClean="0"/>
              <a:t> </a:t>
            </a:r>
            <a:r>
              <a:rPr lang="cs-CZ" dirty="0" err="1" smtClean="0"/>
              <a:t>Grimaud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7678"/>
            <a:ext cx="5952662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91792" y="53021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084168" y="548680"/>
            <a:ext cx="2808312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née  le </a:t>
            </a:r>
            <a:endParaRPr lang="cs-CZ" dirty="0" smtClean="0"/>
          </a:p>
          <a:p>
            <a:pPr algn="ctr"/>
            <a:r>
              <a:rPr lang="cs-CZ" dirty="0" smtClean="0"/>
              <a:t>7 </a:t>
            </a:r>
            <a:r>
              <a:rPr lang="cs-CZ" dirty="0" err="1" smtClean="0"/>
              <a:t>novembre</a:t>
            </a:r>
            <a:r>
              <a:rPr lang="cs-CZ" dirty="0" smtClean="0"/>
              <a:t> 1969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372200" y="3699320"/>
            <a:ext cx="2232248" cy="9726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pianiste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179512" y="548680"/>
            <a:ext cx="3024336" cy="10446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elle a adopté ses deux enfants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323528" y="3483296"/>
            <a:ext cx="2376264" cy="11887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photographe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543720" y="2277838"/>
            <a:ext cx="2348760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Suisse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755576" y="2277838"/>
            <a:ext cx="1512168" cy="71911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loup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41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424936" cy="47525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  </a:t>
            </a:r>
            <a:r>
              <a:rPr lang="cs-CZ" dirty="0" err="1" smtClean="0"/>
              <a:t>Garou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324" y="1124744"/>
            <a:ext cx="6196065" cy="3926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48783" y="511485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6078862" y="1124744"/>
            <a:ext cx="2739841" cy="10446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le </a:t>
            </a:r>
            <a:r>
              <a:rPr lang="cs-CZ" dirty="0" smtClean="0"/>
              <a:t>26 </a:t>
            </a:r>
            <a:r>
              <a:rPr lang="cs-CZ" dirty="0" err="1" smtClean="0"/>
              <a:t>juin</a:t>
            </a:r>
            <a:r>
              <a:rPr lang="cs-CZ" dirty="0" smtClean="0"/>
              <a:t> 1972 </a:t>
            </a:r>
            <a:r>
              <a:rPr lang="fr-FR" dirty="0"/>
              <a:t> au </a:t>
            </a:r>
            <a:r>
              <a:rPr lang="cs-CZ" dirty="0" err="1" smtClean="0"/>
              <a:t>Québec</a:t>
            </a:r>
            <a:r>
              <a:rPr lang="cs-CZ" dirty="0" smtClean="0"/>
              <a:t>, au </a:t>
            </a:r>
            <a:r>
              <a:rPr lang="cs-CZ" dirty="0" err="1" smtClean="0"/>
              <a:t>Canada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465204" y="927012"/>
            <a:ext cx="2160240" cy="8458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Pierre</a:t>
            </a:r>
            <a:r>
              <a:rPr lang="cs-CZ" dirty="0"/>
              <a:t> </a:t>
            </a:r>
            <a:r>
              <a:rPr lang="cs-CZ" dirty="0" err="1"/>
              <a:t>Garand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95536" y="4137061"/>
            <a:ext cx="2088232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chanteur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251520" y="2420888"/>
            <a:ext cx="2232248" cy="8640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France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498808" y="3596421"/>
            <a:ext cx="2556284" cy="11167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Émelie</a:t>
            </a:r>
            <a:r>
              <a:rPr lang="cs-CZ" dirty="0" smtClean="0"/>
              <a:t> (2001)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32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1484784"/>
            <a:ext cx="8219256" cy="460851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Laure </a:t>
            </a:r>
            <a:r>
              <a:rPr lang="cs-CZ" dirty="0" err="1" smtClean="0"/>
              <a:t>Manaudou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3"/>
            <a:ext cx="4464496" cy="4860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37928" y="526541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084168" y="548680"/>
            <a:ext cx="2808311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 née le </a:t>
            </a:r>
            <a:r>
              <a:rPr lang="cs-CZ" dirty="0" smtClean="0"/>
              <a:t>9 </a:t>
            </a:r>
            <a:r>
              <a:rPr lang="cs-CZ" dirty="0" err="1" smtClean="0"/>
              <a:t>octobre</a:t>
            </a:r>
            <a:r>
              <a:rPr lang="cs-CZ" dirty="0" smtClean="0"/>
              <a:t> 1986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545677" y="4077072"/>
            <a:ext cx="2346802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nageuse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39552" y="1052736"/>
            <a:ext cx="2448272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400 m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287524" y="3124556"/>
            <a:ext cx="2952328" cy="126014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joueur et entraîneur de </a:t>
            </a:r>
            <a:r>
              <a:rPr lang="cs-CZ" dirty="0" err="1" smtClean="0"/>
              <a:t>handball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444208" y="2469505"/>
            <a:ext cx="2340259" cy="12607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Nicolas, 1985</a:t>
            </a:r>
          </a:p>
          <a:p>
            <a:pPr algn="ctr"/>
            <a:r>
              <a:rPr lang="cs-CZ" dirty="0" err="1" smtClean="0"/>
              <a:t>Florent</a:t>
            </a:r>
            <a:r>
              <a:rPr lang="cs-CZ" dirty="0" smtClean="0"/>
              <a:t>, 1990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64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964488" cy="696140"/>
          </a:xfrm>
        </p:spPr>
        <p:txBody>
          <a:bodyPr/>
          <a:lstStyle/>
          <a:p>
            <a:r>
              <a:rPr lang="cs-CZ" dirty="0" smtClean="0"/>
              <a:t>Qui </a:t>
            </a:r>
            <a:r>
              <a:rPr lang="cs-CZ" dirty="0" err="1" smtClean="0"/>
              <a:t>est-ce</a:t>
            </a:r>
            <a:r>
              <a:rPr lang="cs-CZ" dirty="0" smtClean="0"/>
              <a:t>? </a:t>
            </a:r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tu </a:t>
            </a:r>
            <a:r>
              <a:rPr lang="cs-CZ" dirty="0" err="1" smtClean="0"/>
              <a:t>sais</a:t>
            </a:r>
            <a:r>
              <a:rPr lang="cs-CZ" dirty="0" smtClean="0"/>
              <a:t> de plus?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51570"/>
            <a:ext cx="3384376" cy="3684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51570"/>
            <a:ext cx="3110252" cy="364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324" y="1124744"/>
            <a:ext cx="6196065" cy="3926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648" y="1317806"/>
            <a:ext cx="3173512" cy="4231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329" y="1182695"/>
            <a:ext cx="3307567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025" y="1161704"/>
            <a:ext cx="5952662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548" y="1124744"/>
            <a:ext cx="2232248" cy="4835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229" y="1137303"/>
            <a:ext cx="3240360" cy="4792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317806"/>
            <a:ext cx="3744416" cy="420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286" y="1182695"/>
            <a:ext cx="3248198" cy="4585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081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469045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Obrázek č. 1</a:t>
            </a:r>
          </a:p>
          <a:p>
            <a:pPr marL="0" indent="0">
              <a:buNone/>
            </a:pPr>
            <a:r>
              <a:rPr lang="cs-CZ" dirty="0" err="1"/>
              <a:t>BIARD</a:t>
            </a:r>
            <a:r>
              <a:rPr lang="cs-CZ" dirty="0"/>
              <a:t>, Georges.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File:Juliette_Binoche_2012.jpg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2</a:t>
            </a:r>
            <a:endParaRPr lang="cs-CZ" b="1" dirty="0"/>
          </a:p>
          <a:p>
            <a:pPr marL="0" indent="0">
              <a:buNone/>
            </a:pPr>
            <a:r>
              <a:rPr lang="cs-CZ" dirty="0" err="1"/>
              <a:t>ERIO</a:t>
            </a:r>
            <a:r>
              <a:rPr lang="cs-CZ" dirty="0"/>
              <a:t> </a:t>
            </a:r>
            <a:r>
              <a:rPr lang="cs-CZ" dirty="0" err="1"/>
              <a:t>TAC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/wiki/</a:t>
            </a:r>
            <a:r>
              <a:rPr lang="cs-CZ" dirty="0" err="1" smtClean="0">
                <a:hlinkClick r:id="rId3"/>
              </a:rPr>
              <a:t>File:JEAN_NOUVEL_w.jpg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3</a:t>
            </a:r>
          </a:p>
          <a:p>
            <a:pPr marL="0" indent="0">
              <a:buNone/>
            </a:pPr>
            <a:r>
              <a:rPr lang="cs-CZ" dirty="0" err="1"/>
              <a:t>W:USER:DKNIGHTS411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/wiki/</a:t>
            </a:r>
            <a:r>
              <a:rPr lang="cs-CZ" dirty="0" err="1" smtClean="0">
                <a:hlinkClick r:id="rId4"/>
              </a:rPr>
              <a:t>File:Tony_Parker.jpg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4</a:t>
            </a:r>
          </a:p>
          <a:p>
            <a:pPr marL="0" indent="0">
              <a:buNone/>
            </a:pPr>
            <a:r>
              <a:rPr lang="pt-BR" dirty="0"/>
              <a:t>JANSSEN, Lara. </a:t>
            </a:r>
            <a:r>
              <a:rPr lang="pt-BR" i="1" dirty="0"/>
              <a:t>wikipedia</a:t>
            </a:r>
            <a:r>
              <a:rPr lang="pt-BR" dirty="0"/>
              <a:t> [online]. [cit. 6.4.2013]. Dostupný na WWW: </a:t>
            </a:r>
            <a:r>
              <a:rPr lang="pt-BR" dirty="0">
                <a:hlinkClick r:id="rId5"/>
              </a:rPr>
              <a:t>http://commons.wikimedia.org/wiki/File:Zaz_at_%</a:t>
            </a:r>
            <a:r>
              <a:rPr lang="pt-BR" dirty="0" smtClean="0">
                <a:hlinkClick r:id="rId5"/>
              </a:rPr>
              <a:t>22Hamburger_Kultursommer%22_2011.jpg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5</a:t>
            </a:r>
          </a:p>
          <a:p>
            <a:pPr marL="0" indent="0">
              <a:buNone/>
            </a:pPr>
            <a:r>
              <a:rPr lang="cs-CZ" dirty="0" err="1"/>
              <a:t>JULIENMORVAN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commons.wikimedia.org</a:t>
            </a:r>
            <a:r>
              <a:rPr lang="cs-CZ" dirty="0" smtClean="0">
                <a:hlinkClick r:id="rId6"/>
              </a:rPr>
              <a:t>/wiki/</a:t>
            </a:r>
            <a:r>
              <a:rPr lang="cs-CZ" dirty="0" err="1" smtClean="0">
                <a:hlinkClick r:id="rId6"/>
              </a:rPr>
              <a:t>File:Jeanreno22.jpg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32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9"/>
            <a:ext cx="8928992" cy="46085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Obrázek č. </a:t>
            </a:r>
            <a:r>
              <a:rPr lang="cs-CZ" b="1" dirty="0" smtClean="0"/>
              <a:t>6</a:t>
            </a:r>
          </a:p>
          <a:p>
            <a:pPr marL="0" indent="0">
              <a:buNone/>
            </a:pPr>
            <a:r>
              <a:rPr lang="cs-CZ" dirty="0" err="1"/>
              <a:t>AYRAULT</a:t>
            </a:r>
            <a:r>
              <a:rPr lang="cs-CZ" dirty="0"/>
              <a:t>, Jean-</a:t>
            </a:r>
            <a:r>
              <a:rPr lang="cs-CZ" dirty="0" err="1"/>
              <a:t>Marc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File:Hollande.jpg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</a:t>
            </a:r>
            <a:r>
              <a:rPr lang="cs-CZ" b="1" dirty="0"/>
              <a:t>č. </a:t>
            </a:r>
            <a:r>
              <a:rPr lang="cs-CZ" b="1" dirty="0" smtClean="0"/>
              <a:t>7</a:t>
            </a:r>
          </a:p>
          <a:p>
            <a:pPr marL="0" indent="0">
              <a:buNone/>
            </a:pPr>
            <a:r>
              <a:rPr lang="cs-CZ" dirty="0" err="1"/>
              <a:t>BIARD</a:t>
            </a:r>
            <a:r>
              <a:rPr lang="cs-CZ" dirty="0"/>
              <a:t>, Georges.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/wiki/</a:t>
            </a:r>
            <a:r>
              <a:rPr lang="cs-CZ" dirty="0" err="1" smtClean="0">
                <a:hlinkClick r:id="rId3"/>
              </a:rPr>
              <a:t>File:Fran%C3%A7ois_Ozon.jpg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</a:t>
            </a:r>
            <a:r>
              <a:rPr lang="cs-CZ" b="1" dirty="0"/>
              <a:t>č. </a:t>
            </a:r>
            <a:r>
              <a:rPr lang="cs-CZ" b="1" dirty="0" smtClean="0"/>
              <a:t>8</a:t>
            </a:r>
          </a:p>
          <a:p>
            <a:pPr marL="0" indent="0">
              <a:buNone/>
            </a:pPr>
            <a:r>
              <a:rPr lang="cs-CZ" dirty="0" err="1"/>
              <a:t>FR:UTILISATEUR:LEFALHER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/wiki/</a:t>
            </a:r>
            <a:r>
              <a:rPr lang="cs-CZ" dirty="0" err="1" smtClean="0">
                <a:hlinkClick r:id="rId4"/>
              </a:rPr>
              <a:t>File:Helene_Grimaud_Roque-d_Antheron_2004.jpg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</a:t>
            </a:r>
            <a:r>
              <a:rPr lang="cs-CZ" b="1" dirty="0"/>
              <a:t>č. </a:t>
            </a:r>
            <a:r>
              <a:rPr lang="cs-CZ" b="1" dirty="0" smtClean="0"/>
              <a:t>9</a:t>
            </a:r>
          </a:p>
          <a:p>
            <a:pPr marL="0" indent="0">
              <a:buNone/>
            </a:pPr>
            <a:r>
              <a:rPr lang="cs-CZ" dirty="0" err="1"/>
              <a:t>DMITRIEV</a:t>
            </a:r>
            <a:r>
              <a:rPr lang="cs-CZ" dirty="0"/>
              <a:t>., Victor.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err="1">
                <a:hlinkClick r:id="rId5"/>
              </a:rPr>
              <a:t>commons.wikimedia.org</a:t>
            </a:r>
            <a:r>
              <a:rPr lang="cs-CZ" dirty="0">
                <a:hlinkClick r:id="rId5"/>
              </a:rPr>
              <a:t>/wiki/</a:t>
            </a:r>
            <a:r>
              <a:rPr lang="cs-CZ" dirty="0" err="1">
                <a:hlinkClick r:id="rId5"/>
              </a:rPr>
              <a:t>File:Garou</a:t>
            </a:r>
            <a:r>
              <a:rPr lang="cs-CZ" dirty="0">
                <a:hlinkClick r:id="rId5"/>
              </a:rPr>
              <a:t>_(</a:t>
            </a:r>
            <a:r>
              <a:rPr lang="cs-CZ" dirty="0" err="1">
                <a:hlinkClick r:id="rId5"/>
              </a:rPr>
              <a:t>Pierre_Garand</a:t>
            </a:r>
            <a:r>
              <a:rPr lang="cs-CZ" dirty="0">
                <a:hlinkClick r:id="rId5"/>
              </a:rPr>
              <a:t>)_-_</a:t>
            </a:r>
            <a:r>
              <a:rPr lang="cs-CZ" dirty="0" smtClean="0">
                <a:hlinkClick r:id="rId5"/>
              </a:rPr>
              <a:t>20090317-</a:t>
            </a:r>
            <a:r>
              <a:rPr lang="cs-CZ" dirty="0" err="1" smtClean="0">
                <a:hlinkClick r:id="rId5"/>
              </a:rPr>
              <a:t>03.jpg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</a:t>
            </a:r>
            <a:r>
              <a:rPr lang="cs-CZ" b="1" dirty="0"/>
              <a:t>č. 10</a:t>
            </a:r>
          </a:p>
          <a:p>
            <a:pPr marL="0" indent="0">
              <a:buNone/>
            </a:pPr>
            <a:r>
              <a:rPr lang="cs-CZ" dirty="0" err="1"/>
              <a:t>MONNIAUX</a:t>
            </a:r>
            <a:r>
              <a:rPr lang="cs-CZ" dirty="0"/>
              <a:t>, David.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commons.wikimedia.org</a:t>
            </a:r>
            <a:r>
              <a:rPr lang="cs-CZ" dirty="0" smtClean="0">
                <a:hlinkClick r:id="rId6"/>
              </a:rPr>
              <a:t>/wiki/</a:t>
            </a:r>
            <a:r>
              <a:rPr lang="cs-CZ" dirty="0" err="1" smtClean="0">
                <a:hlinkClick r:id="rId6"/>
              </a:rPr>
              <a:t>File:Laure_Manaudou_dsc03675.jpg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11</a:t>
            </a:r>
          </a:p>
          <a:p>
            <a:pPr marL="0" indent="0">
              <a:buNone/>
            </a:pPr>
            <a:r>
              <a:rPr lang="cs-CZ" dirty="0"/>
              <a:t>GROH, Honza. </a:t>
            </a:r>
            <a:r>
              <a:rPr lang="cs-CZ" i="1" dirty="0" err="1"/>
              <a:t>wikipedia</a:t>
            </a:r>
            <a:r>
              <a:rPr lang="cs-CZ" dirty="0"/>
              <a:t> [online]. [cit. 6.4.2013].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err="1" smtClean="0">
                <a:hlinkClick r:id="rId7"/>
              </a:rPr>
              <a:t>cs.wikipedia.org</a:t>
            </a:r>
            <a:r>
              <a:rPr lang="cs-CZ" dirty="0" smtClean="0">
                <a:hlinkClick r:id="rId7"/>
              </a:rPr>
              <a:t>/wiki/</a:t>
            </a:r>
            <a:r>
              <a:rPr lang="cs-CZ" dirty="0" err="1" smtClean="0">
                <a:hlinkClick r:id="rId7"/>
              </a:rPr>
              <a:t>Soubor:Zlaty_andel.jpg</a:t>
            </a:r>
            <a:endParaRPr lang="cs-CZ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Veškeré </a:t>
            </a:r>
            <a:r>
              <a:rPr lang="cs-CZ" dirty="0"/>
              <a:t>hypertextové odkazy jsou platné ke dni vytvoření díla.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5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2223</TotalTime>
  <Words>304</Words>
  <Application>Microsoft Office PowerPoint</Application>
  <PresentationFormat>Předvádění na obrazovce (4:3)</PresentationFormat>
  <Paragraphs>267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projekt</vt:lpstr>
      <vt:lpstr>Francouzské osobnosti des personnalités franÇaises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 est-ce? Qu´est-ce que tu sais de plus?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50</cp:revision>
  <dcterms:created xsi:type="dcterms:W3CDTF">2012-06-20T16:12:09Z</dcterms:created>
  <dcterms:modified xsi:type="dcterms:W3CDTF">2013-05-28T09:33:30Z</dcterms:modified>
</cp:coreProperties>
</file>