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uisine.journaldesfemmes.com/recette/314887-galette-des-roi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jpeg"/><Relationship Id="rId5" Type="http://schemas.openxmlformats.org/officeDocument/2006/relationships/hyperlink" Target="http://cuisine.journaldesfemmes.com/recette/333415-crepes" TargetMode="Externa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uisine.journaldesfemmes.com/recette/305309-buche-de-noel" TargetMode="External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22.jpeg"/><Relationship Id="rId7" Type="http://schemas.openxmlformats.org/officeDocument/2006/relationships/image" Target="../media/image15.wmf"/><Relationship Id="rId12" Type="http://schemas.openxmlformats.org/officeDocument/2006/relationships/image" Target="../media/image1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jpeg"/><Relationship Id="rId11" Type="http://schemas.openxmlformats.org/officeDocument/2006/relationships/image" Target="../media/image17.png"/><Relationship Id="rId5" Type="http://schemas.openxmlformats.org/officeDocument/2006/relationships/image" Target="../media/image23.jpeg"/><Relationship Id="rId15" Type="http://schemas.openxmlformats.org/officeDocument/2006/relationships/image" Target="../media/image8.wmf"/><Relationship Id="rId10" Type="http://schemas.openxmlformats.org/officeDocument/2006/relationships/image" Target="../media/image21.jpeg"/><Relationship Id="rId4" Type="http://schemas.openxmlformats.org/officeDocument/2006/relationships/image" Target="../media/image25.jpeg"/><Relationship Id="rId9" Type="http://schemas.openxmlformats.org/officeDocument/2006/relationships/image" Target="../media/image10.wmf"/><Relationship Id="rId1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francouzské svátky</a:t>
            </a:r>
            <a:br>
              <a:rPr lang="cs-CZ" sz="3200" dirty="0" smtClean="0"/>
            </a:br>
            <a:r>
              <a:rPr lang="cs-CZ" sz="3200" dirty="0" smtClean="0"/>
              <a:t>les </a:t>
            </a:r>
            <a:r>
              <a:rPr lang="cs-CZ" sz="3200" dirty="0" err="1" smtClean="0"/>
              <a:t>f</a:t>
            </a:r>
            <a:r>
              <a:rPr lang="cs-CZ" sz="3200" dirty="0" err="1"/>
              <a:t>Ê</a:t>
            </a:r>
            <a:r>
              <a:rPr lang="cs-CZ" sz="3200" dirty="0" err="1" smtClean="0"/>
              <a:t>tes</a:t>
            </a:r>
            <a:r>
              <a:rPr lang="cs-CZ" sz="3200" dirty="0" smtClean="0"/>
              <a:t> </a:t>
            </a:r>
            <a:r>
              <a:rPr lang="cs-CZ" sz="3200" dirty="0" err="1" smtClean="0"/>
              <a:t>franÇaises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VY_32_INOVACE_7.FJ.10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4. – 8. 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francouzskými svátky a tradicemi.</a:t>
            </a:r>
          </a:p>
          <a:p>
            <a:pPr algn="just"/>
            <a:r>
              <a:rPr lang="cs-CZ" sz="1100" dirty="0" smtClean="0"/>
              <a:t>Obrazový materiál je vhodný pro popis a srovnání.</a:t>
            </a:r>
          </a:p>
          <a:p>
            <a:pPr algn="just"/>
            <a:r>
              <a:rPr lang="cs-CZ" sz="1100" dirty="0" smtClean="0"/>
              <a:t>Slovní zásoba může být zkontrolována pomocí testu </a:t>
            </a:r>
            <a:r>
              <a:rPr lang="cs-CZ" sz="1100" dirty="0" smtClean="0"/>
              <a:t>.</a:t>
            </a:r>
          </a:p>
          <a:p>
            <a:pPr algn="just"/>
            <a:r>
              <a:rPr lang="cs-CZ" sz="1100" dirty="0" smtClean="0"/>
              <a:t>Materiál </a:t>
            </a:r>
            <a:r>
              <a:rPr lang="cs-CZ" sz="1100" dirty="0" smtClean="0"/>
              <a:t>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Janvier</a:t>
            </a:r>
            <a:endParaRPr lang="cs-CZ" dirty="0"/>
          </a:p>
        </p:txBody>
      </p:sp>
      <p:pic>
        <p:nvPicPr>
          <p:cNvPr id="1026" name="Picture 2" descr="C:\Users\bj\AppData\Local\Microsoft\Windows\Temporary Internet Files\Content.IE5\GWN8GIV3\MC90035012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5814" y="832166"/>
            <a:ext cx="1815220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j\AppData\Local\Microsoft\Windows\Temporary Internet Files\Content.IE5\GWN8GIV3\MC9004261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27" y="3610170"/>
            <a:ext cx="20161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059832" y="1402960"/>
            <a:ext cx="3888432" cy="15939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itchFamily="34" charset="0"/>
              <a:buChar char="•"/>
            </a:pPr>
            <a:r>
              <a:rPr lang="cs-CZ" dirty="0" smtClean="0"/>
              <a:t>o</a:t>
            </a:r>
            <a:r>
              <a:rPr lang="fr-FR" dirty="0" smtClean="0"/>
              <a:t>n rend</a:t>
            </a:r>
            <a:r>
              <a:rPr lang="cs-CZ" dirty="0" smtClean="0"/>
              <a:t>e</a:t>
            </a:r>
            <a:r>
              <a:rPr lang="fr-FR" dirty="0" smtClean="0"/>
              <a:t> </a:t>
            </a:r>
            <a:r>
              <a:rPr lang="fr-FR" dirty="0"/>
              <a:t>visite à des amis pour souhaiter la bonne </a:t>
            </a:r>
            <a:r>
              <a:rPr lang="fr-FR" dirty="0" smtClean="0"/>
              <a:t>année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 rot="719139">
            <a:off x="6516216" y="832166"/>
            <a:ext cx="2232248" cy="1116704"/>
          </a:xfrm>
          <a:prstGeom prst="wedgeEllipse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Bonne </a:t>
            </a:r>
            <a:r>
              <a:rPr lang="cs-CZ" dirty="0" err="1" smtClean="0"/>
              <a:t>année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706712" y="3424492"/>
            <a:ext cx="6280267" cy="22322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premier</a:t>
            </a:r>
            <a:r>
              <a:rPr lang="cs-CZ" dirty="0" smtClean="0"/>
              <a:t> </a:t>
            </a:r>
            <a:r>
              <a:rPr lang="cs-CZ" dirty="0" err="1" smtClean="0"/>
              <a:t>dimanche</a:t>
            </a:r>
            <a:r>
              <a:rPr lang="cs-CZ" dirty="0" smtClean="0"/>
              <a:t> </a:t>
            </a:r>
            <a:r>
              <a:rPr lang="cs-CZ" dirty="0" err="1" smtClean="0"/>
              <a:t>après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jour</a:t>
            </a:r>
            <a:r>
              <a:rPr lang="cs-CZ" dirty="0" smtClean="0"/>
              <a:t> de </a:t>
            </a:r>
            <a:r>
              <a:rPr lang="cs-CZ" dirty="0" err="1" smtClean="0"/>
              <a:t>l´an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fr-FR" dirty="0"/>
              <a:t>on mange la </a:t>
            </a:r>
            <a:r>
              <a:rPr lang="cs-CZ" dirty="0" err="1" smtClean="0"/>
              <a:t>galette</a:t>
            </a:r>
            <a:r>
              <a:rPr lang="cs-CZ" dirty="0" smtClean="0"/>
              <a:t> des </a:t>
            </a:r>
            <a:r>
              <a:rPr lang="cs-CZ" dirty="0" err="1" smtClean="0"/>
              <a:t>Rois</a:t>
            </a:r>
            <a:r>
              <a:rPr lang="fr-FR" dirty="0"/>
              <a:t> à l'occasion de cette </a:t>
            </a:r>
            <a:r>
              <a:rPr lang="fr-FR" dirty="0" smtClean="0"/>
              <a:t>fête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fr-FR" dirty="0"/>
              <a:t>une figurine est cachée dans </a:t>
            </a:r>
            <a:r>
              <a:rPr lang="cs-CZ" dirty="0" smtClean="0"/>
              <a:t>la </a:t>
            </a:r>
            <a:r>
              <a:rPr lang="cs-CZ" dirty="0" err="1" smtClean="0"/>
              <a:t>galette</a:t>
            </a:r>
            <a:r>
              <a:rPr lang="fr-FR" dirty="0" smtClean="0"/>
              <a:t> </a:t>
            </a:r>
            <a:r>
              <a:rPr lang="fr-FR" dirty="0"/>
              <a:t>et la personne qui obtient cette </a:t>
            </a:r>
            <a:r>
              <a:rPr lang="cs-CZ" dirty="0" err="1" smtClean="0"/>
              <a:t>fève</a:t>
            </a:r>
            <a:r>
              <a:rPr lang="fr-FR" dirty="0"/>
              <a:t> devient le roi de la </a:t>
            </a:r>
            <a:r>
              <a:rPr lang="fr-FR" dirty="0" smtClean="0"/>
              <a:t>journée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err="1">
                <a:hlinkClick r:id="rId4"/>
              </a:rPr>
              <a:t>cuisine.journaldesfemmes.com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recette</a:t>
            </a:r>
            <a:r>
              <a:rPr lang="cs-CZ" dirty="0">
                <a:hlinkClick r:id="rId4"/>
              </a:rPr>
              <a:t>/314887-</a:t>
            </a:r>
            <a:r>
              <a:rPr lang="cs-CZ" dirty="0" err="1">
                <a:hlinkClick r:id="rId4"/>
              </a:rPr>
              <a:t>galette</a:t>
            </a:r>
            <a:r>
              <a:rPr lang="cs-CZ" dirty="0">
                <a:hlinkClick r:id="rId4"/>
              </a:rPr>
              <a:t>-des-</a:t>
            </a:r>
            <a:r>
              <a:rPr lang="cs-CZ" dirty="0" err="1">
                <a:hlinkClick r:id="rId4"/>
              </a:rPr>
              <a:t>rois</a:t>
            </a:r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0695" y="2637343"/>
            <a:ext cx="244827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jour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de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l´an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nouvel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An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5440" y="5429445"/>
            <a:ext cx="223878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Les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rois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mages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L´Epiphanie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25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6" grpId="0" animBg="1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 smtClean="0"/>
              <a:t>Février</a:t>
            </a:r>
            <a:endParaRPr lang="cs-CZ" dirty="0"/>
          </a:p>
        </p:txBody>
      </p:sp>
      <p:pic>
        <p:nvPicPr>
          <p:cNvPr id="2050" name="Picture 2" descr="C:\Users\bj\AppData\Local\Microsoft\Windows\Temporary Internet Files\Content.IE5\ATBSR7PU\MC900331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154" y="3429000"/>
            <a:ext cx="1791077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j\AppData\Local\Microsoft\Windows\Temporary Internet Files\Content.IE5\ATBSR7PU\MC9004234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44716"/>
            <a:ext cx="121615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j\AppData\Local\Microsoft\Windows\Temporary Internet Files\Content.IE5\GWN8GIV3\MC900250518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56" y="3728753"/>
            <a:ext cx="2067208" cy="186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915816" y="1316859"/>
            <a:ext cx="3240360" cy="168110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</a:t>
            </a:r>
            <a:r>
              <a:rPr lang="cs-CZ" dirty="0" err="1" smtClean="0"/>
              <a:t>mange</a:t>
            </a:r>
            <a:r>
              <a:rPr lang="cs-CZ" dirty="0" smtClean="0"/>
              <a:t> les </a:t>
            </a:r>
            <a:r>
              <a:rPr lang="cs-CZ" dirty="0" err="1" smtClean="0"/>
              <a:t>crêpes</a:t>
            </a:r>
            <a:r>
              <a:rPr lang="cs-CZ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fête</a:t>
            </a:r>
            <a:r>
              <a:rPr lang="cs-CZ" dirty="0" smtClean="0"/>
              <a:t> des </a:t>
            </a:r>
            <a:r>
              <a:rPr lang="cs-CZ" dirty="0" err="1" smtClean="0"/>
              <a:t>chandelles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cuisine.journaldesfemmes.com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recette</a:t>
            </a:r>
            <a:r>
              <a:rPr lang="cs-CZ" dirty="0" smtClean="0">
                <a:hlinkClick r:id="rId5"/>
              </a:rPr>
              <a:t>/333415-</a:t>
            </a:r>
            <a:r>
              <a:rPr lang="cs-CZ" dirty="0" err="1" smtClean="0">
                <a:hlinkClick r:id="rId5"/>
              </a:rPr>
              <a:t>crepes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488145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2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février</a:t>
            </a:r>
            <a:endParaRPr lang="cs-CZ" sz="20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Chandeleur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pic>
        <p:nvPicPr>
          <p:cNvPr id="2057" name="Picture 9" descr="C:\Users\bj\AppData\Local\Microsoft\Windows\Temporary Internet Files\Content.IE5\ATBSR7PU\MP9004223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29640">
            <a:off x="6611537" y="1414570"/>
            <a:ext cx="918964" cy="137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55540" y="5589240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Mardi</a:t>
            </a:r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Gras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65476" y="3914594"/>
            <a:ext cx="3024336" cy="16769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dernier</a:t>
            </a:r>
            <a:r>
              <a:rPr lang="cs-CZ" dirty="0" smtClean="0"/>
              <a:t> </a:t>
            </a:r>
            <a:r>
              <a:rPr lang="cs-CZ" dirty="0" err="1" smtClean="0"/>
              <a:t>jour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carnaval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précéde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carême</a:t>
            </a:r>
            <a:r>
              <a:rPr lang="cs-CZ" dirty="0" smtClean="0"/>
              <a:t> (la </a:t>
            </a:r>
            <a:r>
              <a:rPr lang="cs-CZ" dirty="0" err="1" smtClean="0"/>
              <a:t>période</a:t>
            </a:r>
            <a:r>
              <a:rPr lang="cs-CZ" dirty="0" smtClean="0"/>
              <a:t>  de </a:t>
            </a:r>
            <a:r>
              <a:rPr lang="cs-CZ" dirty="0" err="1" smtClean="0"/>
              <a:t>jeûne</a:t>
            </a:r>
            <a:r>
              <a:rPr lang="cs-CZ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gens</a:t>
            </a:r>
            <a:r>
              <a:rPr lang="cs-CZ" dirty="0" smtClean="0"/>
              <a:t> se </a:t>
            </a:r>
            <a:r>
              <a:rPr lang="cs-CZ" dirty="0" err="1" smtClean="0"/>
              <a:t>déguisent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156176" y="5620532"/>
            <a:ext cx="2774846" cy="477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fête</a:t>
            </a:r>
            <a:r>
              <a:rPr lang="cs-CZ" dirty="0" smtClean="0"/>
              <a:t> des </a:t>
            </a:r>
            <a:r>
              <a:rPr lang="cs-CZ" dirty="0" err="1" smtClean="0"/>
              <a:t>amoureux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96753" y="5189130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Saint-Valentin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3279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15" grpId="0"/>
      <p:bldP spid="7" grpId="0" animBg="1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pic>
        <p:nvPicPr>
          <p:cNvPr id="3078" name="Picture 6" descr="C:\Users\bj\AppData\Local\Microsoft\Windows\Temporary Internet Files\Content.IE5\ATBSR7PU\MP90042268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62855">
            <a:off x="712163" y="2132856"/>
            <a:ext cx="314093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995936" y="3602011"/>
            <a:ext cx="4464496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commémoration</a:t>
            </a:r>
            <a:r>
              <a:rPr lang="cs-CZ" dirty="0" smtClean="0"/>
              <a:t> de la </a:t>
            </a:r>
            <a:r>
              <a:rPr lang="cs-CZ" dirty="0" err="1" smtClean="0"/>
              <a:t>résurrection</a:t>
            </a:r>
            <a:r>
              <a:rPr lang="cs-CZ" dirty="0" smtClean="0"/>
              <a:t> de </a:t>
            </a:r>
            <a:r>
              <a:rPr lang="cs-CZ" dirty="0" err="1" smtClean="0"/>
              <a:t>Jésus</a:t>
            </a:r>
            <a:r>
              <a:rPr lang="cs-CZ" dirty="0" smtClean="0"/>
              <a:t>-Christ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lundi</a:t>
            </a:r>
            <a:r>
              <a:rPr lang="cs-CZ" dirty="0"/>
              <a:t> de </a:t>
            </a:r>
            <a:r>
              <a:rPr lang="cs-CZ" dirty="0" err="1" smtClean="0"/>
              <a:t>Pâques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enfants</a:t>
            </a:r>
            <a:r>
              <a:rPr lang="cs-CZ" dirty="0" smtClean="0"/>
              <a:t> </a:t>
            </a:r>
            <a:r>
              <a:rPr lang="cs-CZ" dirty="0" err="1" smtClean="0"/>
              <a:t>cherchent</a:t>
            </a:r>
            <a:r>
              <a:rPr lang="cs-CZ" dirty="0" smtClean="0"/>
              <a:t> des </a:t>
            </a:r>
            <a:r>
              <a:rPr lang="cs-CZ" dirty="0" err="1" smtClean="0"/>
              <a:t>oeufs</a:t>
            </a:r>
            <a:r>
              <a:rPr lang="cs-CZ" dirty="0" smtClean="0"/>
              <a:t> et des </a:t>
            </a:r>
            <a:r>
              <a:rPr lang="cs-CZ" dirty="0" err="1" smtClean="0"/>
              <a:t>friandises</a:t>
            </a:r>
            <a:r>
              <a:rPr lang="cs-CZ" dirty="0" smtClean="0"/>
              <a:t> en </a:t>
            </a:r>
            <a:r>
              <a:rPr lang="cs-CZ" dirty="0" err="1" smtClean="0"/>
              <a:t>chocolat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7353" y="4457548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Les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Pâques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pic>
        <p:nvPicPr>
          <p:cNvPr id="3079" name="Picture 7" descr="C:\Users\bj\AppData\Local\Microsoft\Windows\Temporary Internet Files\Content.IE5\ATBSR7PU\MC9002342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0368">
            <a:off x="6210499" y="1925273"/>
            <a:ext cx="2349374" cy="184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 rot="484875">
            <a:off x="3275856" y="1124744"/>
            <a:ext cx="3203848" cy="1260720"/>
          </a:xfrm>
          <a:prstGeom prst="wedgeEllipse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Joyeuses</a:t>
            </a:r>
            <a:r>
              <a:rPr lang="cs-CZ" dirty="0" smtClean="0"/>
              <a:t> </a:t>
            </a:r>
            <a:r>
              <a:rPr lang="cs-CZ" dirty="0" err="1" smtClean="0"/>
              <a:t>Pâques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24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Avril</a:t>
            </a:r>
            <a:endParaRPr lang="cs-CZ" dirty="0"/>
          </a:p>
        </p:txBody>
      </p:sp>
      <p:pic>
        <p:nvPicPr>
          <p:cNvPr id="4098" name="Picture 2" descr="C:\Users\bj\AppData\Local\Microsoft\Windows\Temporary Internet Files\Content.IE5\GWN8GIV3\MC90028117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736" y="1177686"/>
            <a:ext cx="1800200" cy="179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bj\AppData\Local\Microsoft\Windows\Temporary Internet Files\Content.IE5\GWN8GIV3\MC900350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5814" y="1340768"/>
            <a:ext cx="1815220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184482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Poisson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d´avril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95736" y="3060160"/>
            <a:ext cx="5112568" cy="2304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jour</a:t>
            </a:r>
            <a:r>
              <a:rPr lang="cs-CZ" dirty="0" smtClean="0"/>
              <a:t> des </a:t>
            </a:r>
            <a:r>
              <a:rPr lang="cs-CZ" dirty="0" err="1" smtClean="0"/>
              <a:t>plaisanteries</a:t>
            </a:r>
            <a:r>
              <a:rPr lang="cs-CZ" dirty="0" smtClean="0"/>
              <a:t> et des </a:t>
            </a:r>
            <a:r>
              <a:rPr lang="cs-CZ" dirty="0" err="1" smtClean="0"/>
              <a:t>blagues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médias</a:t>
            </a:r>
            <a:r>
              <a:rPr lang="cs-CZ" dirty="0" smtClean="0"/>
              <a:t> </a:t>
            </a:r>
            <a:r>
              <a:rPr lang="cs-CZ" dirty="0" err="1" smtClean="0"/>
              <a:t>annoncent</a:t>
            </a:r>
            <a:r>
              <a:rPr lang="cs-CZ" dirty="0" smtClean="0"/>
              <a:t> des </a:t>
            </a:r>
            <a:r>
              <a:rPr lang="cs-CZ" dirty="0" err="1" smtClean="0"/>
              <a:t>informations</a:t>
            </a:r>
            <a:r>
              <a:rPr lang="cs-CZ" dirty="0" smtClean="0"/>
              <a:t> </a:t>
            </a:r>
            <a:r>
              <a:rPr lang="cs-CZ" dirty="0" err="1" smtClean="0"/>
              <a:t>fausses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enfants</a:t>
            </a:r>
            <a:r>
              <a:rPr lang="cs-CZ" dirty="0" smtClean="0"/>
              <a:t> </a:t>
            </a:r>
            <a:r>
              <a:rPr lang="cs-CZ" dirty="0" err="1" smtClean="0"/>
              <a:t>collent</a:t>
            </a:r>
            <a:r>
              <a:rPr lang="cs-CZ" dirty="0" smtClean="0"/>
              <a:t>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poisson</a:t>
            </a:r>
            <a:r>
              <a:rPr lang="cs-CZ" dirty="0" smtClean="0"/>
              <a:t> en </a:t>
            </a:r>
            <a:r>
              <a:rPr lang="cs-CZ" dirty="0" err="1" smtClean="0"/>
              <a:t>papier</a:t>
            </a:r>
            <a:r>
              <a:rPr lang="cs-CZ" dirty="0" smtClean="0"/>
              <a:t> au </a:t>
            </a:r>
            <a:r>
              <a:rPr lang="cs-CZ" dirty="0" err="1" smtClean="0"/>
              <a:t>dos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79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Mai</a:t>
            </a:r>
            <a:endParaRPr lang="cs-CZ" dirty="0"/>
          </a:p>
        </p:txBody>
      </p:sp>
      <p:pic>
        <p:nvPicPr>
          <p:cNvPr id="4" name="Picture 2" descr="C:\Users\bj\AppData\Local\Microsoft\Windows\Temporary Internet Files\Content.IE5\GWN8GIV3\MC90035012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1639633"/>
            <a:ext cx="1815220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bj\AppData\Local\Microsoft\Windows\Temporary Internet Files\Content.IE5\49N64I9Y\MC9000881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846" y="1052736"/>
            <a:ext cx="1944216" cy="231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105273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fête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du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travail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31840" y="1578925"/>
            <a:ext cx="3265958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</a:t>
            </a:r>
            <a:r>
              <a:rPr lang="cs-CZ" dirty="0" err="1" smtClean="0"/>
              <a:t>offre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muguet</a:t>
            </a:r>
            <a:r>
              <a:rPr lang="cs-CZ" dirty="0" smtClean="0"/>
              <a:t> – </a:t>
            </a:r>
            <a:r>
              <a:rPr lang="cs-CZ" dirty="0" err="1" smtClean="0"/>
              <a:t>comme</a:t>
            </a:r>
            <a:r>
              <a:rPr lang="cs-CZ" dirty="0" smtClean="0"/>
              <a:t> </a:t>
            </a:r>
            <a:r>
              <a:rPr lang="cs-CZ" dirty="0" err="1" smtClean="0"/>
              <a:t>un</a:t>
            </a:r>
            <a:r>
              <a:rPr lang="cs-CZ" dirty="0" smtClean="0"/>
              <a:t> porte-</a:t>
            </a:r>
            <a:r>
              <a:rPr lang="cs-CZ" dirty="0" err="1" smtClean="0"/>
              <a:t>bonheur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</a:t>
            </a:r>
            <a:r>
              <a:rPr lang="cs-CZ" dirty="0" err="1" smtClean="0"/>
              <a:t>organise</a:t>
            </a:r>
            <a:r>
              <a:rPr lang="cs-CZ" dirty="0" smtClean="0"/>
              <a:t> de </a:t>
            </a:r>
            <a:r>
              <a:rPr lang="cs-CZ" dirty="0" err="1" smtClean="0"/>
              <a:t>grandes</a:t>
            </a:r>
            <a:r>
              <a:rPr lang="cs-CZ" dirty="0" smtClean="0"/>
              <a:t> </a:t>
            </a:r>
            <a:r>
              <a:rPr lang="cs-CZ" dirty="0" err="1" smtClean="0"/>
              <a:t>manifestation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43530" y="3505404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un</a:t>
            </a:r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muguet</a:t>
            </a:r>
            <a:endParaRPr lang="cs-CZ" sz="20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fleur</a:t>
            </a:r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de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l´Île</a:t>
            </a:r>
            <a:r>
              <a:rPr lang="cs-CZ" sz="2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-de-France</a:t>
            </a:r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14146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8 </a:t>
            </a:r>
            <a:r>
              <a:rPr lang="cs-CZ" sz="24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mai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1945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83568" y="4797152"/>
            <a:ext cx="460851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fin</a:t>
            </a:r>
            <a:r>
              <a:rPr lang="cs-CZ" dirty="0" smtClean="0"/>
              <a:t> de la </a:t>
            </a:r>
            <a:r>
              <a:rPr lang="cs-CZ" dirty="0" err="1" smtClean="0"/>
              <a:t>Seconde</a:t>
            </a:r>
            <a:r>
              <a:rPr lang="cs-CZ" dirty="0" smtClean="0"/>
              <a:t> </a:t>
            </a:r>
            <a:r>
              <a:rPr lang="cs-CZ" dirty="0" err="1" smtClean="0"/>
              <a:t>guerre</a:t>
            </a:r>
            <a:r>
              <a:rPr lang="cs-CZ" dirty="0" smtClean="0"/>
              <a:t> </a:t>
            </a:r>
            <a:r>
              <a:rPr lang="cs-CZ" dirty="0" err="1" smtClean="0"/>
              <a:t>mondiale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capitulation</a:t>
            </a:r>
            <a:r>
              <a:rPr lang="cs-CZ" dirty="0" smtClean="0"/>
              <a:t> de </a:t>
            </a:r>
            <a:r>
              <a:rPr lang="cs-CZ" dirty="0" err="1" smtClean="0"/>
              <a:t>l´Allemagne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93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11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Juin</a:t>
            </a:r>
            <a:endParaRPr lang="cs-CZ" dirty="0"/>
          </a:p>
        </p:txBody>
      </p:sp>
      <p:pic>
        <p:nvPicPr>
          <p:cNvPr id="6146" name="Picture 2" descr="C:\Users\bj\AppData\Local\Microsoft\Windows\Temporary Internet Files\Content.IE5\ATBSR7PU\MC90043015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12776"/>
            <a:ext cx="1784350" cy="139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3082945"/>
            <a:ext cx="3528392" cy="836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800"/>
              </a:lnSpc>
              <a:spcBef>
                <a:spcPct val="0"/>
              </a:spcBef>
            </a:pP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Fête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de la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musique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pic>
        <p:nvPicPr>
          <p:cNvPr id="6147" name="Picture 3" descr="C:\Users\bj\AppData\Local\Microsoft\Windows\Temporary Internet Files\Content.IE5\GWN8GIV3\MC9004417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5795">
            <a:off x="6579998" y="2209090"/>
            <a:ext cx="2325137" cy="232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488766" y="4077072"/>
            <a:ext cx="6624736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il</a:t>
            </a:r>
            <a:r>
              <a:rPr lang="cs-CZ" dirty="0" smtClean="0"/>
              <a:t> y a des </a:t>
            </a:r>
            <a:r>
              <a:rPr lang="cs-CZ" dirty="0" err="1" smtClean="0"/>
              <a:t>concerts</a:t>
            </a:r>
            <a:r>
              <a:rPr lang="cs-CZ" dirty="0" smtClean="0"/>
              <a:t> </a:t>
            </a:r>
            <a:r>
              <a:rPr lang="cs-CZ" dirty="0" err="1" smtClean="0"/>
              <a:t>spontanés</a:t>
            </a:r>
            <a:r>
              <a:rPr lang="cs-CZ" dirty="0" smtClean="0"/>
              <a:t> ou </a:t>
            </a:r>
            <a:r>
              <a:rPr lang="cs-CZ" dirty="0" err="1" smtClean="0"/>
              <a:t>organisés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de la </a:t>
            </a:r>
            <a:r>
              <a:rPr lang="cs-CZ" dirty="0" err="1" smtClean="0"/>
              <a:t>dance</a:t>
            </a:r>
            <a:r>
              <a:rPr lang="cs-CZ" dirty="0" smtClean="0"/>
              <a:t>, de la </a:t>
            </a:r>
            <a:r>
              <a:rPr lang="cs-CZ" dirty="0" err="1" smtClean="0"/>
              <a:t>musique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les </a:t>
            </a:r>
            <a:r>
              <a:rPr lang="cs-CZ" dirty="0" err="1" smtClean="0"/>
              <a:t>rues</a:t>
            </a:r>
            <a:r>
              <a:rPr lang="cs-CZ" dirty="0" smtClean="0"/>
              <a:t> des </a:t>
            </a:r>
            <a:r>
              <a:rPr lang="cs-CZ" dirty="0" err="1" smtClean="0"/>
              <a:t>villes</a:t>
            </a:r>
            <a:r>
              <a:rPr lang="cs-CZ" dirty="0" smtClean="0"/>
              <a:t> ou des </a:t>
            </a:r>
            <a:r>
              <a:rPr lang="cs-CZ" dirty="0" err="1" smtClean="0"/>
              <a:t>villages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742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Juillet</a:t>
            </a:r>
            <a:endParaRPr lang="cs-CZ" dirty="0"/>
          </a:p>
        </p:txBody>
      </p:sp>
      <p:pic>
        <p:nvPicPr>
          <p:cNvPr id="7170" name="Picture 2" descr="C:\Users\bj\AppData\Local\Microsoft\Windows\Temporary Internet Files\Content.IE5\HZ8V0EG3\MP90022755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0372">
            <a:off x="5508789" y="1503223"/>
            <a:ext cx="297484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700808"/>
            <a:ext cx="41764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14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juillet</a:t>
            </a:r>
            <a:endParaRPr lang="cs-CZ" sz="20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Fête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nationale</a:t>
            </a:r>
            <a:endParaRPr lang="cs-CZ" sz="20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endParaRPr lang="cs-CZ" sz="2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/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Prise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de la </a:t>
            </a:r>
            <a:r>
              <a:rPr lang="cs-CZ" sz="20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Bastille</a:t>
            </a:r>
            <a:r>
              <a:rPr lang="cs-CZ" sz="20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en 1789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67544" y="3717032"/>
            <a:ext cx="439248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il</a:t>
            </a:r>
            <a:r>
              <a:rPr lang="cs-CZ" dirty="0" smtClean="0"/>
              <a:t> y a des </a:t>
            </a:r>
            <a:r>
              <a:rPr lang="cs-CZ" dirty="0" err="1" smtClean="0"/>
              <a:t>défilés</a:t>
            </a:r>
            <a:r>
              <a:rPr lang="cs-CZ" dirty="0" smtClean="0"/>
              <a:t> </a:t>
            </a:r>
            <a:r>
              <a:rPr lang="cs-CZ" dirty="0" err="1" smtClean="0"/>
              <a:t>militaires</a:t>
            </a:r>
            <a:r>
              <a:rPr lang="cs-CZ" dirty="0" smtClean="0"/>
              <a:t> à Paris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la </a:t>
            </a:r>
            <a:r>
              <a:rPr lang="cs-CZ" dirty="0" err="1" smtClean="0"/>
              <a:t>célèbre</a:t>
            </a:r>
            <a:r>
              <a:rPr lang="cs-CZ" dirty="0" smtClean="0"/>
              <a:t> </a:t>
            </a:r>
            <a:r>
              <a:rPr lang="cs-CZ" dirty="0" err="1" smtClean="0"/>
              <a:t>avec</a:t>
            </a:r>
            <a:r>
              <a:rPr lang="cs-CZ" dirty="0" smtClean="0"/>
              <a:t> les </a:t>
            </a:r>
            <a:r>
              <a:rPr lang="cs-CZ" dirty="0" err="1" smtClean="0"/>
              <a:t>feux</a:t>
            </a:r>
            <a:r>
              <a:rPr lang="cs-CZ" dirty="0" smtClean="0"/>
              <a:t> </a:t>
            </a:r>
            <a:r>
              <a:rPr lang="cs-CZ" dirty="0" err="1" smtClean="0"/>
              <a:t>d´artifice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283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Aout</a:t>
            </a:r>
            <a:endParaRPr lang="cs-CZ" dirty="0"/>
          </a:p>
        </p:txBody>
      </p:sp>
      <p:pic>
        <p:nvPicPr>
          <p:cNvPr id="8194" name="Picture 2" descr="C:\Users\bj\AppData\Local\Microsoft\Windows\Temporary Internet Files\Content.IE5\5EE2V593\MP90040045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3412" y="1937522"/>
            <a:ext cx="20856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844824"/>
            <a:ext cx="4032448" cy="1482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800"/>
              </a:lnSpc>
              <a:spcBef>
                <a:spcPct val="0"/>
              </a:spcBef>
            </a:pP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15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aout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>
              <a:lnSpc>
                <a:spcPts val="5800"/>
              </a:lnSpc>
              <a:spcBef>
                <a:spcPct val="0"/>
              </a:spcBef>
            </a:pP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L´Assomption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71600" y="3861048"/>
            <a:ext cx="4248472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fête</a:t>
            </a:r>
            <a:r>
              <a:rPr lang="cs-CZ" dirty="0" smtClean="0"/>
              <a:t> </a:t>
            </a:r>
            <a:r>
              <a:rPr lang="cs-CZ" dirty="0" err="1" smtClean="0"/>
              <a:t>réligieuse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commémore</a:t>
            </a:r>
            <a:r>
              <a:rPr lang="cs-CZ" dirty="0" smtClean="0"/>
              <a:t> </a:t>
            </a:r>
            <a:r>
              <a:rPr lang="cs-CZ" dirty="0" err="1" smtClean="0"/>
              <a:t>l´enlèvement</a:t>
            </a:r>
            <a:r>
              <a:rPr lang="cs-CZ" dirty="0" smtClean="0"/>
              <a:t> de la </a:t>
            </a:r>
            <a:r>
              <a:rPr lang="cs-CZ" dirty="0" err="1" smtClean="0"/>
              <a:t>Vierge</a:t>
            </a:r>
            <a:r>
              <a:rPr lang="cs-CZ" dirty="0" smtClean="0"/>
              <a:t> Marie par les </a:t>
            </a:r>
            <a:r>
              <a:rPr lang="cs-CZ" dirty="0" err="1" smtClean="0"/>
              <a:t>anges</a:t>
            </a:r>
            <a:endParaRPr lang="cs-CZ" dirty="0"/>
          </a:p>
        </p:txBody>
      </p:sp>
      <p:pic>
        <p:nvPicPr>
          <p:cNvPr id="8195" name="Picture 3" descr="C:\Users\bj\AppData\Local\Microsoft\Windows\Temporary Internet Files\Content.IE5\XQPSA8MJ\MC9002875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90536"/>
            <a:ext cx="2030588" cy="1320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72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Septembre</a:t>
            </a:r>
            <a:endParaRPr lang="cs-CZ" dirty="0"/>
          </a:p>
        </p:txBody>
      </p:sp>
      <p:pic>
        <p:nvPicPr>
          <p:cNvPr id="9219" name="Picture 3" descr="C:\Users\bj\AppData\Local\Microsoft\Windows\Temporary Internet Files\Content.IE5\6FCKFC1P\MP900439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1319">
            <a:off x="6138378" y="1432740"/>
            <a:ext cx="2430016" cy="362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184482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rentrée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scolaire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1560" y="3140968"/>
            <a:ext cx="496855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étudiants</a:t>
            </a:r>
            <a:r>
              <a:rPr lang="cs-CZ" dirty="0" smtClean="0"/>
              <a:t> </a:t>
            </a:r>
            <a:r>
              <a:rPr lang="cs-CZ" dirty="0" err="1" smtClean="0"/>
              <a:t>reprennent</a:t>
            </a:r>
            <a:r>
              <a:rPr lang="cs-CZ" dirty="0" smtClean="0"/>
              <a:t> les </a:t>
            </a:r>
            <a:r>
              <a:rPr lang="cs-CZ" dirty="0" err="1" smtClean="0"/>
              <a:t>cours</a:t>
            </a:r>
            <a:r>
              <a:rPr lang="cs-CZ" dirty="0" smtClean="0"/>
              <a:t> à </a:t>
            </a:r>
            <a:r>
              <a:rPr lang="cs-CZ" dirty="0" err="1" smtClean="0"/>
              <a:t>l´école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89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Octobre</a:t>
            </a:r>
            <a:endParaRPr lang="cs-CZ" dirty="0"/>
          </a:p>
        </p:txBody>
      </p:sp>
      <p:pic>
        <p:nvPicPr>
          <p:cNvPr id="10243" name="Picture 3" descr="C:\Users\bj\AppData\Local\Microsoft\Windows\Temporary Internet Files\Content.IE5\XQPSA8MJ\MP9003848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8444">
            <a:off x="6074414" y="1524511"/>
            <a:ext cx="2611839" cy="26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1707103"/>
            <a:ext cx="4248472" cy="1579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800"/>
              </a:lnSpc>
              <a:spcBef>
                <a:spcPct val="0"/>
              </a:spcBef>
            </a:pP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31 </a:t>
            </a:r>
            <a:r>
              <a:rPr lang="cs-CZ" sz="24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octobre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  <a:p>
            <a:pPr algn="ctr">
              <a:lnSpc>
                <a:spcPts val="5800"/>
              </a:lnSpc>
              <a:spcBef>
                <a:spcPct val="0"/>
              </a:spcBef>
            </a:pPr>
            <a:r>
              <a:rPr lang="cs-CZ" sz="24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fr-FR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fête d’</a:t>
            </a:r>
            <a:r>
              <a:rPr lang="cs-CZ" sz="2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Halloween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973816" y="3805189"/>
            <a:ext cx="4678304" cy="15539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fr-FR" dirty="0"/>
              <a:t>les enfants se déguisent avec des costumes qui font peur (fantômes, sorcières, monstres, </a:t>
            </a:r>
            <a:r>
              <a:rPr lang="fr-FR" dirty="0" smtClean="0"/>
              <a:t>vampires</a:t>
            </a:r>
            <a:r>
              <a:rPr lang="cs-CZ" dirty="0" smtClean="0"/>
              <a:t>...)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</a:t>
            </a:r>
            <a:r>
              <a:rPr lang="fr-FR" dirty="0" smtClean="0"/>
              <a:t>e  </a:t>
            </a:r>
            <a:r>
              <a:rPr lang="fr-FR" dirty="0"/>
              <a:t>symbole </a:t>
            </a:r>
            <a:r>
              <a:rPr lang="fr-FR" dirty="0" smtClean="0"/>
              <a:t>est </a:t>
            </a:r>
            <a:r>
              <a:rPr lang="fr-FR" dirty="0"/>
              <a:t>la </a:t>
            </a:r>
            <a:r>
              <a:rPr lang="cs-CZ" dirty="0" err="1" smtClean="0"/>
              <a:t>citrouille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92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Novembre</a:t>
            </a:r>
            <a:endParaRPr lang="cs-CZ" dirty="0"/>
          </a:p>
        </p:txBody>
      </p:sp>
      <p:pic>
        <p:nvPicPr>
          <p:cNvPr id="4" name="Picture 2" descr="C:\Users\bj\AppData\Local\Microsoft\Windows\Temporary Internet Files\Content.IE5\GWN8GIV3\MC900350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5814" y="1340768"/>
            <a:ext cx="1815220" cy="172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2173093"/>
            <a:ext cx="2886066" cy="726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800"/>
              </a:lnSpc>
              <a:spcBef>
                <a:spcPct val="0"/>
              </a:spcBef>
            </a:pPr>
            <a:r>
              <a:rPr lang="cs-CZ" sz="24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La </a:t>
            </a:r>
            <a:r>
              <a:rPr lang="cs-CZ" sz="2400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Toussaint</a:t>
            </a:r>
            <a:endParaRPr lang="cs-CZ" sz="2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pic>
        <p:nvPicPr>
          <p:cNvPr id="11266" name="Picture 2" descr="C:\Users\bj\AppData\Local\Microsoft\Windows\Temporary Internet Files\Content.IE5\6FCKFC1P\MP9004072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1484">
            <a:off x="6226072" y="1359542"/>
            <a:ext cx="2393614" cy="175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803078" y="3717032"/>
            <a:ext cx="5587183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fête</a:t>
            </a:r>
            <a:r>
              <a:rPr lang="cs-CZ" dirty="0" smtClean="0"/>
              <a:t> de </a:t>
            </a:r>
            <a:r>
              <a:rPr lang="cs-CZ" dirty="0" err="1" smtClean="0"/>
              <a:t>tous</a:t>
            </a:r>
            <a:r>
              <a:rPr lang="cs-CZ" dirty="0" smtClean="0"/>
              <a:t> les </a:t>
            </a:r>
            <a:r>
              <a:rPr lang="cs-CZ" dirty="0" err="1" smtClean="0"/>
              <a:t>saints</a:t>
            </a:r>
            <a:r>
              <a:rPr lang="cs-CZ" dirty="0" smtClean="0"/>
              <a:t> et de </a:t>
            </a:r>
            <a:r>
              <a:rPr lang="cs-CZ" dirty="0" err="1" smtClean="0"/>
              <a:t>tous</a:t>
            </a:r>
            <a:r>
              <a:rPr lang="cs-CZ" dirty="0" smtClean="0"/>
              <a:t> les </a:t>
            </a:r>
            <a:r>
              <a:rPr lang="cs-CZ" dirty="0" err="1" smtClean="0"/>
              <a:t>morts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gens</a:t>
            </a:r>
            <a:r>
              <a:rPr lang="cs-CZ" dirty="0" smtClean="0"/>
              <a:t> </a:t>
            </a:r>
            <a:r>
              <a:rPr lang="cs-CZ" dirty="0" err="1" smtClean="0"/>
              <a:t>vont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les </a:t>
            </a:r>
            <a:r>
              <a:rPr lang="cs-CZ" dirty="0" err="1" smtClean="0"/>
              <a:t>cimetières</a:t>
            </a:r>
            <a:r>
              <a:rPr lang="cs-CZ" dirty="0" smtClean="0"/>
              <a:t> et y </a:t>
            </a:r>
            <a:r>
              <a:rPr lang="cs-CZ" dirty="0" err="1" smtClean="0"/>
              <a:t>mettent</a:t>
            </a:r>
            <a:r>
              <a:rPr lang="cs-CZ" dirty="0" smtClean="0"/>
              <a:t> les </a:t>
            </a:r>
            <a:r>
              <a:rPr lang="cs-CZ" dirty="0" err="1" smtClean="0"/>
              <a:t>fleurs</a:t>
            </a:r>
            <a:r>
              <a:rPr lang="cs-CZ" dirty="0" smtClean="0"/>
              <a:t> (les </a:t>
            </a:r>
            <a:r>
              <a:rPr lang="cs-CZ" dirty="0" err="1" smtClean="0"/>
              <a:t>chrysanthèmes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282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Décembre</a:t>
            </a:r>
            <a:endParaRPr lang="cs-CZ" dirty="0"/>
          </a:p>
        </p:txBody>
      </p:sp>
      <p:pic>
        <p:nvPicPr>
          <p:cNvPr id="12291" name="Picture 3" descr="C:\Users\bj\AppData\Local\Microsoft\Windows\Temporary Internet Files\Content.IE5\XQPSA8MJ\MC900398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22" y="1268760"/>
            <a:ext cx="1506931" cy="201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177281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Le</a:t>
            </a: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sz="2800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Noël</a:t>
            </a: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  <p:sp>
        <p:nvSpPr>
          <p:cNvPr id="5" name="Oválný popisek 4"/>
          <p:cNvSpPr/>
          <p:nvPr/>
        </p:nvSpPr>
        <p:spPr>
          <a:xfrm rot="707203">
            <a:off x="5918888" y="1077328"/>
            <a:ext cx="2476876" cy="1172322"/>
          </a:xfrm>
          <a:prstGeom prst="wedgeEllipse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Joyeux</a:t>
            </a:r>
            <a:r>
              <a:rPr lang="cs-CZ" dirty="0" smtClean="0"/>
              <a:t> </a:t>
            </a:r>
            <a:r>
              <a:rPr lang="cs-CZ" dirty="0" err="1" smtClean="0"/>
              <a:t>Noël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784" y="2852936"/>
            <a:ext cx="5760640" cy="28083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 soirée de 24  </a:t>
            </a:r>
            <a:r>
              <a:rPr lang="cs-CZ" dirty="0" err="1" smtClean="0"/>
              <a:t>décembre</a:t>
            </a:r>
            <a:r>
              <a:rPr lang="cs-CZ" dirty="0" smtClean="0"/>
              <a:t> –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réveillon</a:t>
            </a:r>
            <a:r>
              <a:rPr lang="cs-CZ" dirty="0" smtClean="0"/>
              <a:t> de </a:t>
            </a:r>
            <a:r>
              <a:rPr lang="cs-CZ" dirty="0" err="1"/>
              <a:t>Noël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Noël</a:t>
            </a:r>
            <a:r>
              <a:rPr lang="cs-CZ" dirty="0" smtClean="0"/>
              <a:t> – </a:t>
            </a:r>
            <a:r>
              <a:rPr lang="cs-CZ" dirty="0" err="1" smtClean="0"/>
              <a:t>le</a:t>
            </a:r>
            <a:r>
              <a:rPr lang="cs-CZ" dirty="0" smtClean="0"/>
              <a:t> 25 </a:t>
            </a:r>
            <a:r>
              <a:rPr lang="cs-CZ" dirty="0" err="1" smtClean="0"/>
              <a:t>décembre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</a:t>
            </a:r>
            <a:r>
              <a:rPr lang="cs-CZ" dirty="0" err="1" smtClean="0"/>
              <a:t>décore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sapin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Père</a:t>
            </a:r>
            <a:r>
              <a:rPr lang="cs-CZ" dirty="0" smtClean="0"/>
              <a:t> </a:t>
            </a:r>
            <a:r>
              <a:rPr lang="cs-CZ" dirty="0" err="1" smtClean="0"/>
              <a:t>Noël</a:t>
            </a:r>
            <a:r>
              <a:rPr lang="cs-CZ" dirty="0" smtClean="0"/>
              <a:t> </a:t>
            </a:r>
            <a:r>
              <a:rPr lang="cs-CZ" dirty="0" err="1" smtClean="0"/>
              <a:t>apporte</a:t>
            </a:r>
            <a:r>
              <a:rPr lang="cs-CZ" dirty="0" smtClean="0"/>
              <a:t> des </a:t>
            </a:r>
            <a:r>
              <a:rPr lang="cs-CZ" dirty="0" err="1" smtClean="0"/>
              <a:t>cadeaux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</a:t>
            </a:r>
            <a:r>
              <a:rPr lang="cs-CZ" dirty="0" err="1" smtClean="0"/>
              <a:t>mange</a:t>
            </a:r>
            <a:r>
              <a:rPr lang="cs-CZ" dirty="0" smtClean="0"/>
              <a:t> les </a:t>
            </a:r>
            <a:r>
              <a:rPr lang="cs-CZ" dirty="0" err="1" smtClean="0"/>
              <a:t>huîtres</a:t>
            </a:r>
            <a:r>
              <a:rPr lang="cs-CZ" dirty="0" smtClean="0"/>
              <a:t>,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foie</a:t>
            </a:r>
            <a:r>
              <a:rPr lang="cs-CZ" dirty="0" smtClean="0"/>
              <a:t> </a:t>
            </a:r>
            <a:r>
              <a:rPr lang="cs-CZ" dirty="0" err="1" smtClean="0"/>
              <a:t>gras</a:t>
            </a:r>
            <a:r>
              <a:rPr lang="cs-CZ" dirty="0" smtClean="0"/>
              <a:t>,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saumon</a:t>
            </a:r>
            <a:r>
              <a:rPr lang="cs-CZ" dirty="0" smtClean="0"/>
              <a:t>, de la </a:t>
            </a:r>
            <a:r>
              <a:rPr lang="cs-CZ" dirty="0" err="1" smtClean="0"/>
              <a:t>dinde</a:t>
            </a:r>
            <a:r>
              <a:rPr lang="cs-CZ" dirty="0" smtClean="0"/>
              <a:t>, de la </a:t>
            </a:r>
            <a:r>
              <a:rPr lang="cs-CZ" dirty="0" err="1" smtClean="0"/>
              <a:t>bûche</a:t>
            </a:r>
            <a:r>
              <a:rPr lang="cs-CZ" dirty="0" smtClean="0"/>
              <a:t> de </a:t>
            </a:r>
            <a:r>
              <a:rPr lang="cs-CZ" dirty="0" err="1" smtClean="0"/>
              <a:t>Noël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cuisine.journaldesfemmes.com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recette</a:t>
            </a:r>
            <a:r>
              <a:rPr lang="cs-CZ" dirty="0">
                <a:hlinkClick r:id="rId3"/>
              </a:rPr>
              <a:t>/305309-</a:t>
            </a:r>
            <a:r>
              <a:rPr lang="cs-CZ" dirty="0" err="1">
                <a:hlinkClick r:id="rId3"/>
              </a:rPr>
              <a:t>buche</a:t>
            </a:r>
            <a:r>
              <a:rPr lang="cs-CZ" dirty="0">
                <a:hlinkClick r:id="rId3"/>
              </a:rPr>
              <a:t>-de-</a:t>
            </a:r>
            <a:r>
              <a:rPr lang="cs-CZ" dirty="0" err="1">
                <a:hlinkClick r:id="rId3"/>
              </a:rPr>
              <a:t>noel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</a:t>
            </a:r>
            <a:r>
              <a:rPr lang="cs-CZ" dirty="0" err="1" smtClean="0"/>
              <a:t>boit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champagne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on </a:t>
            </a:r>
            <a:r>
              <a:rPr lang="cs-CZ" dirty="0" err="1" smtClean="0"/>
              <a:t>va</a:t>
            </a:r>
            <a:r>
              <a:rPr lang="cs-CZ" dirty="0" smtClean="0"/>
              <a:t> à la </a:t>
            </a:r>
            <a:r>
              <a:rPr lang="cs-CZ" dirty="0" err="1" smtClean="0"/>
              <a:t>messe</a:t>
            </a:r>
            <a:r>
              <a:rPr lang="cs-CZ" dirty="0" smtClean="0"/>
              <a:t> de </a:t>
            </a:r>
            <a:r>
              <a:rPr lang="cs-CZ" dirty="0" err="1" smtClean="0"/>
              <a:t>minuit</a:t>
            </a:r>
            <a:endParaRPr lang="cs-CZ" dirty="0"/>
          </a:p>
        </p:txBody>
      </p:sp>
      <p:pic>
        <p:nvPicPr>
          <p:cNvPr id="12292" name="Picture 4" descr="C:\Users\bj\AppData\Local\Microsoft\Windows\Temporary Internet Files\Content.IE5\XQPSA8MJ\MP9003848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27814">
            <a:off x="371357" y="3985308"/>
            <a:ext cx="1931463" cy="169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191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pic>
        <p:nvPicPr>
          <p:cNvPr id="4" name="Picture 6" descr="C:\Users\bj\AppData\Local\Microsoft\Windows\Temporary Internet Files\Content.IE5\GWN8GIV3\MC90042611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381" y="2524125"/>
            <a:ext cx="20161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bj\AppData\Local\Microsoft\Windows\Temporary Internet Files\Content.IE5\XQPSA8MJ\MP9003848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575" y="1772816"/>
            <a:ext cx="2611839" cy="26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bj\AppData\Local\Microsoft\Windows\Temporary Internet Files\Content.IE5\XQPSA8MJ\MP9003848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27814">
            <a:off x="3767244" y="2238820"/>
            <a:ext cx="1931463" cy="169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bj\AppData\Local\Microsoft\Windows\Temporary Internet Files\Content.IE5\6FCKFC1P\MP9004072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380" y="1871023"/>
            <a:ext cx="2393614" cy="175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bj\AppData\Local\Microsoft\Windows\Temporary Internet Files\Content.IE5\5EE2V593\MP9004004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209" y="1519188"/>
            <a:ext cx="20856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bj\AppData\Local\Microsoft\Windows\Temporary Internet Files\Content.IE5\49N64I9Y\MC9000881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945" y="1743828"/>
            <a:ext cx="1944216" cy="231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bj\AppData\Local\Microsoft\Windows\Temporary Internet Files\Content.IE5\ATBSR7PU\MC9004234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209" y="1666807"/>
            <a:ext cx="1886175" cy="283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bj\AppData\Local\Microsoft\Windows\Temporary Internet Files\Content.IE5\GWN8GIV3\MC9002505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802" y="2348880"/>
            <a:ext cx="2067208" cy="186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bj\AppData\Local\Microsoft\Windows\Temporary Internet Files\Content.IE5\6FCKFC1P\MP90043929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397" y="1464710"/>
            <a:ext cx="2430016" cy="362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bj\AppData\Local\Microsoft\Windows\Temporary Internet Files\Content.IE5\GWN8GIV3\MC90044179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925" y="2209089"/>
            <a:ext cx="2325137" cy="232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bj\AppData\Local\Microsoft\Windows\Temporary Internet Files\Content.IE5\HZ8V0EG3\MP900227558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763" y="1450322"/>
            <a:ext cx="297484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bj\AppData\Local\Microsoft\Windows\Temporary Internet Files\Content.IE5\GWN8GIV3\MC90028117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756" y="1592798"/>
            <a:ext cx="2568658" cy="256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bj\AppData\Local\Microsoft\Windows\Temporary Internet Files\Content.IE5\ATBSR7PU\MP90042268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719" y="2092503"/>
            <a:ext cx="314093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bj\AppData\Local\Microsoft\Windows\Temporary Internet Files\Content.IE5\ATBSR7PU\MC90033155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645" y="1592798"/>
            <a:ext cx="2860880" cy="2863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306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978-80-7240-609-8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pocházejí z galerie klipart programu Microsoft PowerPoint.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522</TotalTime>
  <Words>434</Words>
  <Application>Microsoft Office PowerPoint</Application>
  <PresentationFormat>Předvádění na obrazovce (4:3)</PresentationFormat>
  <Paragraphs>120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projekt</vt:lpstr>
      <vt:lpstr>francouzské svátky les fÊtes franÇaises</vt:lpstr>
      <vt:lpstr>ANOTACE</vt:lpstr>
      <vt:lpstr>Janvier</vt:lpstr>
      <vt:lpstr>Février</vt:lpstr>
      <vt:lpstr>Mars</vt:lpstr>
      <vt:lpstr>Avril</vt:lpstr>
      <vt:lpstr>Mai</vt:lpstr>
      <vt:lpstr>Juin</vt:lpstr>
      <vt:lpstr>Juillet</vt:lpstr>
      <vt:lpstr>Aout</vt:lpstr>
      <vt:lpstr>Septembre</vt:lpstr>
      <vt:lpstr>Octobre</vt:lpstr>
      <vt:lpstr>Novembre</vt:lpstr>
      <vt:lpstr>Décembre</vt:lpstr>
      <vt:lpstr>Test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54</cp:revision>
  <dcterms:created xsi:type="dcterms:W3CDTF">2012-06-20T16:12:09Z</dcterms:created>
  <dcterms:modified xsi:type="dcterms:W3CDTF">2014-02-20T12:22:42Z</dcterms:modified>
</cp:coreProperties>
</file>