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57" r:id="rId3"/>
    <p:sldId id="278" r:id="rId4"/>
    <p:sldId id="264" r:id="rId5"/>
    <p:sldId id="279" r:id="rId6"/>
    <p:sldId id="281" r:id="rId7"/>
    <p:sldId id="280" r:id="rId8"/>
    <p:sldId id="282" r:id="rId9"/>
    <p:sldId id="283" r:id="rId10"/>
    <p:sldId id="25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7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Ukázky oken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 různých architektonických stylech a obdobích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Okno, nadpraží, ostění, sdružené okno, francouzské okno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Okna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1052736"/>
            <a:ext cx="712879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Funkce: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osvětlení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větrání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optické propojení s exteriérem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estetická a architektonická funkce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Vývoj: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původně bez zasklení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ve středověku místo skla zvířecí blány, později malé tabulky skla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okenní křídla členěná na menší tabulky skel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nečleněné velké tabule skel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dnes velké tabule, dvojskla až </a:t>
            </a:r>
            <a:r>
              <a:rPr lang="cs-CZ" sz="2400" dirty="0" err="1" smtClean="0"/>
              <a:t>čtyřskla</a:t>
            </a:r>
            <a:r>
              <a:rPr lang="cs-CZ" sz="2400" dirty="0" smtClean="0"/>
              <a:t>, lepená speciální skla (nerozbitná, neprůstřelná, bezpečnostní, zvukotěsná, nepropustná pro určité vlnové délky, zrcadlová, </a:t>
            </a:r>
            <a:r>
              <a:rPr lang="cs-CZ" sz="2800" dirty="0" smtClean="0"/>
              <a:t>...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90518" y="404664"/>
            <a:ext cx="1099981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Okno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692696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Dnes dále </a:t>
            </a:r>
            <a:r>
              <a:rPr lang="cs-CZ" sz="2400" dirty="0" err="1" smtClean="0"/>
              <a:t>samozabarvovací</a:t>
            </a:r>
            <a:r>
              <a:rPr lang="cs-CZ" sz="2400" dirty="0" smtClean="0"/>
              <a:t>, </a:t>
            </a:r>
            <a:r>
              <a:rPr lang="cs-CZ" sz="2400" dirty="0" err="1" smtClean="0"/>
              <a:t>samočistící</a:t>
            </a:r>
            <a:r>
              <a:rPr lang="cs-CZ" sz="2400" dirty="0" smtClean="0"/>
              <a:t>, okna někdy bezrámová (nulový detail), předsazené fasády, ...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72816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Ukázky vývoje oken:</a:t>
            </a:r>
            <a:endParaRPr lang="cs-CZ" sz="2800" dirty="0"/>
          </a:p>
        </p:txBody>
      </p:sp>
      <p:pic>
        <p:nvPicPr>
          <p:cNvPr id="5" name="Obrázek 4" descr="46 - ŘÍMSKÁ ARCHITEKTU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2298182"/>
            <a:ext cx="1916212" cy="4155154"/>
          </a:xfrm>
          <a:prstGeom prst="rect">
            <a:avLst/>
          </a:prstGeom>
        </p:spPr>
      </p:pic>
      <p:pic>
        <p:nvPicPr>
          <p:cNvPr id="1026" name="Picture 2" descr="C:\Users\Ota\Desktop\SKENY PRO DUMY\OKNA\1 - ZNAKY ROMÁNSKÉ ARCHITEKTU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348880"/>
            <a:ext cx="5054302" cy="3508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Ota\Desktop\SKENY PRO DUMY\OKNA\2 - SDRUŽENÁ OK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476672"/>
            <a:ext cx="3824175" cy="5472608"/>
          </a:xfrm>
          <a:prstGeom prst="rect">
            <a:avLst/>
          </a:prstGeom>
          <a:noFill/>
        </p:spPr>
      </p:pic>
      <p:pic>
        <p:nvPicPr>
          <p:cNvPr id="2054" name="Picture 6" descr="C:\Users\Ota\Desktop\SKENY PRO DUMY\OKNA\8 - ZNAKY ROMÁNSKÉ ARCHITEKTUR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76672"/>
            <a:ext cx="4240471" cy="57606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Ota\Desktop\SKENY PRO DUMY\OKNA\2 - GOTICKÁ OK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771" y="764704"/>
            <a:ext cx="4658113" cy="4320480"/>
          </a:xfrm>
          <a:prstGeom prst="rect">
            <a:avLst/>
          </a:prstGeom>
          <a:noFill/>
        </p:spPr>
      </p:pic>
      <p:pic>
        <p:nvPicPr>
          <p:cNvPr id="3076" name="Picture 4" descr="C:\Users\Ota\Desktop\SKENY PRO DUMY\OKNA\3 - GOTICKÉ PRV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620688"/>
            <a:ext cx="3889966" cy="51539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Ota\Desktop\SKENY PRO DUMY\OKNA\3 - OKNA A SGRAFI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5132237" cy="3600400"/>
          </a:xfrm>
          <a:prstGeom prst="rect">
            <a:avLst/>
          </a:prstGeom>
          <a:noFill/>
        </p:spPr>
      </p:pic>
      <p:pic>
        <p:nvPicPr>
          <p:cNvPr id="5123" name="Picture 3" descr="C:\Users\Ota\Desktop\SKENY PRO DUMY\OKNA\16 - NOVOMĚSTSKÁ RADNICE V PRA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692696"/>
            <a:ext cx="3617376" cy="45743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ta\Desktop\SKENY PRO DUMY\OKNA\2 - RENESANČNÍ OK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4111" y="404664"/>
            <a:ext cx="3739915" cy="5400600"/>
          </a:xfrm>
          <a:prstGeom prst="rect">
            <a:avLst/>
          </a:prstGeom>
          <a:noFill/>
        </p:spPr>
      </p:pic>
      <p:pic>
        <p:nvPicPr>
          <p:cNvPr id="4099" name="Picture 3" descr="C:\Users\Ota\Desktop\SKENY PRO DUMY\OKNA\21 - VLADISLAVSKÝ SÁ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4851" y="1052736"/>
            <a:ext cx="4780950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Ota\Desktop\SKENY PRO DUMY\OKNA\4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96475" y="1052736"/>
            <a:ext cx="4289323" cy="3744416"/>
          </a:xfrm>
          <a:prstGeom prst="rect">
            <a:avLst/>
          </a:prstGeom>
          <a:noFill/>
        </p:spPr>
      </p:pic>
      <p:pic>
        <p:nvPicPr>
          <p:cNvPr id="6147" name="Picture 3" descr="C:\Users\Ota\Desktop\SKENY PRO DUMY\OKNA\5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12" y="548680"/>
            <a:ext cx="3945880" cy="5328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Ota\Desktop\SKENY PRO DUMY\OKNA\116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764704"/>
            <a:ext cx="5871281" cy="4824536"/>
          </a:xfrm>
          <a:prstGeom prst="rect">
            <a:avLst/>
          </a:prstGeom>
          <a:noFill/>
        </p:spPr>
      </p:pic>
      <p:pic>
        <p:nvPicPr>
          <p:cNvPr id="7171" name="Picture 3" descr="C:\Users\Ota\Desktop\SKENY PRO DUMY\OKNA\4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764704"/>
            <a:ext cx="2016224" cy="48904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pohovořte o vývoji oken</a:t>
            </a:r>
          </a:p>
          <a:p>
            <a:pPr>
              <a:buFont typeface="Arial" pitchFamily="34" charset="0"/>
              <a:buChar char="•"/>
            </a:pPr>
            <a:r>
              <a:rPr lang="cs-CZ" sz="2000" i="1" smtClean="0"/>
              <a:t>snažte se </a:t>
            </a:r>
            <a:r>
              <a:rPr lang="cs-CZ" sz="2000" i="1" dirty="0" smtClean="0"/>
              <a:t>zařadit okna na jednotlivých obrázcích časově a k jednotlivým architektonickým stylům</a:t>
            </a:r>
          </a:p>
        </p:txBody>
      </p:sp>
    </p:spTree>
    <p:extLst>
      <p:ext uri="{BB962C8B-B14F-4D97-AF65-F5344CB8AC3E}">
        <p14:creationId xmlns=""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916832"/>
            <a:ext cx="78488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a tužkové kresby:</a:t>
            </a:r>
          </a:p>
          <a:p>
            <a:r>
              <a:rPr lang="cs-CZ" sz="2000" dirty="0" err="1" smtClean="0"/>
              <a:t>Coleová</a:t>
            </a:r>
            <a:r>
              <a:rPr lang="cs-CZ" sz="2000" dirty="0" smtClean="0"/>
              <a:t> Emily a kol., Průvodce architekturou, nakladatelství </a:t>
            </a:r>
            <a:r>
              <a:rPr lang="cs-CZ" sz="2000" dirty="0" err="1" smtClean="0"/>
              <a:t>Svojtka</a:t>
            </a:r>
            <a:r>
              <a:rPr lang="cs-CZ" sz="2000" dirty="0" smtClean="0"/>
              <a:t> </a:t>
            </a:r>
            <a:r>
              <a:rPr lang="cs-CZ" sz="2000" dirty="0" smtClean="0">
                <a:sym typeface="Symbol"/>
              </a:rPr>
              <a:t> Co.</a:t>
            </a:r>
            <a:r>
              <a:rPr lang="cs-CZ" sz="2000" b="1" dirty="0" smtClean="0"/>
              <a:t>, </a:t>
            </a:r>
          </a:p>
          <a:p>
            <a:r>
              <a:rPr lang="cs-CZ" sz="2000" dirty="0" smtClean="0"/>
              <a:t>s.r.o., Praha 2008, </a:t>
            </a:r>
            <a:r>
              <a:rPr lang="cs-CZ" sz="2000" dirty="0" err="1" smtClean="0"/>
              <a:t>ISBN</a:t>
            </a:r>
            <a:r>
              <a:rPr lang="cs-CZ" sz="2000" dirty="0" smtClean="0"/>
              <a:t> 978-80-7352-976-5.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=""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2065</TotalTime>
  <Words>261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132</cp:revision>
  <dcterms:created xsi:type="dcterms:W3CDTF">2010-11-01T23:40:31Z</dcterms:created>
  <dcterms:modified xsi:type="dcterms:W3CDTF">2014-02-23T13:58:16Z</dcterms:modified>
</cp:coreProperties>
</file>