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57" r:id="rId3"/>
    <p:sldId id="278" r:id="rId4"/>
    <p:sldId id="284" r:id="rId5"/>
    <p:sldId id="285" r:id="rId6"/>
    <p:sldId id="264" r:id="rId7"/>
    <p:sldId id="279" r:id="rId8"/>
    <p:sldId id="281" r:id="rId9"/>
    <p:sldId id="280" r:id="rId10"/>
    <p:sldId id="282" r:id="rId11"/>
    <p:sldId id="283" r:id="rId12"/>
    <p:sldId id="286" r:id="rId13"/>
    <p:sldId id="287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16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vchodů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Vchod, nadpraží, ostění, portál, vstup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Vchody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052736"/>
            <a:ext cx="71287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Funkce: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komunikační spojení s exteriérem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reprezentativní funkce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bezpečnostní a obranná funkce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hygienický a klimatický filtr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estetická a architektonická funkce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Vývoj: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původně bez výplně a zárubně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záhy bezpečnostní výplně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bohatě zdobené výplně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později výplně se zasklením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dnes výplně z různých materiálů, celoskleněné, ...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2103" y="404664"/>
            <a:ext cx="1236813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Vchod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69269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 vývoje vchodů:</a:t>
            </a:r>
            <a:endParaRPr lang="cs-CZ" sz="2800" dirty="0"/>
          </a:p>
        </p:txBody>
      </p:sp>
      <p:pic>
        <p:nvPicPr>
          <p:cNvPr id="1028" name="Picture 4" descr="C:\Users\Ota\Desktop\SKENY PRO DUMY\VCHODY\2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636912"/>
            <a:ext cx="6933406" cy="3959751"/>
          </a:xfrm>
          <a:prstGeom prst="rect">
            <a:avLst/>
          </a:prstGeom>
          <a:noFill/>
        </p:spPr>
      </p:pic>
      <p:pic>
        <p:nvPicPr>
          <p:cNvPr id="1027" name="Picture 3" descr="C:\Users\Ota\Desktop\SKENY PRO DUMY\VCHODY\5 - MYKÉNY A ARCHAICKÉ ŘEC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638" y="1107709"/>
            <a:ext cx="1794098" cy="21514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8194" name="Picture 2" descr="C:\Users\Ota\Desktop\SKENY PRO DUMY\VCHODY\22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3889821" cy="3472947"/>
          </a:xfrm>
          <a:prstGeom prst="rect">
            <a:avLst/>
          </a:prstGeom>
          <a:noFill/>
        </p:spPr>
      </p:pic>
      <p:pic>
        <p:nvPicPr>
          <p:cNvPr id="8195" name="Picture 3" descr="C:\Users\Ota\Desktop\SKENY PRO DUMY\VCHODY\22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592304"/>
            <a:ext cx="5758854" cy="39751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8194" name="Picture 2" descr="C:\Users\Ota\Desktop\SKENY PRO DUMY\VCHODY\22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717032"/>
            <a:ext cx="3384376" cy="3021671"/>
          </a:xfrm>
          <a:prstGeom prst="rect">
            <a:avLst/>
          </a:prstGeom>
          <a:noFill/>
        </p:spPr>
      </p:pic>
      <p:pic>
        <p:nvPicPr>
          <p:cNvPr id="8195" name="Picture 3" descr="C:\Users\Ota\Desktop\SKENY PRO DUMY\VCHODY\22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" y="476672"/>
            <a:ext cx="4554049" cy="3143476"/>
          </a:xfrm>
          <a:prstGeom prst="rect">
            <a:avLst/>
          </a:prstGeom>
          <a:noFill/>
        </p:spPr>
      </p:pic>
      <p:pic>
        <p:nvPicPr>
          <p:cNvPr id="9218" name="Picture 2" descr="C:\Users\Ota\Desktop\SKENY PRO DUMY\VCHODY\228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76672"/>
            <a:ext cx="3092226" cy="2651374"/>
          </a:xfrm>
          <a:prstGeom prst="rect">
            <a:avLst/>
          </a:prstGeom>
          <a:noFill/>
        </p:spPr>
      </p:pic>
      <p:pic>
        <p:nvPicPr>
          <p:cNvPr id="9219" name="Picture 3" descr="C:\Users\Ota\Desktop\SKENY PRO DUMY\VCHODY\229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429000"/>
            <a:ext cx="3841700" cy="30789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Ota\Desktop\SKENY PRO DUMY\VCHODY\2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738424" cy="5328592"/>
          </a:xfrm>
          <a:prstGeom prst="rect">
            <a:avLst/>
          </a:prstGeom>
          <a:noFill/>
        </p:spPr>
      </p:pic>
      <p:pic>
        <p:nvPicPr>
          <p:cNvPr id="2056" name="Picture 8" descr="C:\Users\Ota\Desktop\SKENY PRO DUMY\VCHODY\3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620688"/>
            <a:ext cx="4468536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Ota\Desktop\SKENY PRO DUMY\VCHODY\21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1" y="3501008"/>
            <a:ext cx="2664551" cy="2808312"/>
          </a:xfrm>
          <a:prstGeom prst="rect">
            <a:avLst/>
          </a:prstGeom>
          <a:noFill/>
        </p:spPr>
      </p:pic>
      <p:pic>
        <p:nvPicPr>
          <p:cNvPr id="3078" name="Picture 6" descr="C:\Users\Ota\Desktop\SKENY PRO DUMY\VCHODY\21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04663"/>
            <a:ext cx="2448272" cy="2843551"/>
          </a:xfrm>
          <a:prstGeom prst="rect">
            <a:avLst/>
          </a:prstGeom>
          <a:noFill/>
        </p:spPr>
      </p:pic>
      <p:pic>
        <p:nvPicPr>
          <p:cNvPr id="3079" name="Picture 7" descr="C:\Users\Ota\Desktop\SKENY PRO DUMY\VCHODY\21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052736"/>
            <a:ext cx="5133863" cy="47110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Ota\Desktop\SKENY PRO DUMY\VCHODY\22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1" y="620688"/>
            <a:ext cx="3686797" cy="5256584"/>
          </a:xfrm>
          <a:prstGeom prst="rect">
            <a:avLst/>
          </a:prstGeom>
          <a:noFill/>
        </p:spPr>
      </p:pic>
      <p:pic>
        <p:nvPicPr>
          <p:cNvPr id="5125" name="Picture 5" descr="C:\Users\Ota\Desktop\SKENY PRO DUMY\VCHODY\21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908720"/>
            <a:ext cx="4599828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Ota\Desktop\SKENY PRO DUMY\VCHODY\23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0648"/>
            <a:ext cx="2304256" cy="3824986"/>
          </a:xfrm>
          <a:prstGeom prst="rect">
            <a:avLst/>
          </a:prstGeom>
          <a:noFill/>
        </p:spPr>
      </p:pic>
      <p:pic>
        <p:nvPicPr>
          <p:cNvPr id="4102" name="Picture 6" descr="C:\Users\Ota\Desktop\SKENY PRO DUMY\VCHODY\23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132349"/>
            <a:ext cx="1512168" cy="2473457"/>
          </a:xfrm>
          <a:prstGeom prst="rect">
            <a:avLst/>
          </a:prstGeom>
          <a:noFill/>
        </p:spPr>
      </p:pic>
      <p:pic>
        <p:nvPicPr>
          <p:cNvPr id="4103" name="Picture 7" descr="C:\Users\Ota\Desktop\SKENY PRO DUMY\VCHODY\23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692696"/>
            <a:ext cx="4196065" cy="5184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Ota\Desktop\SKENY PRO DUMY\VCHODY\23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89040"/>
            <a:ext cx="1745421" cy="2797079"/>
          </a:xfrm>
          <a:prstGeom prst="rect">
            <a:avLst/>
          </a:prstGeom>
          <a:noFill/>
        </p:spPr>
      </p:pic>
      <p:pic>
        <p:nvPicPr>
          <p:cNvPr id="6149" name="Picture 5" descr="C:\Users\Ota\Desktop\SKENY PRO DUMY\VCHODY\24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08720"/>
            <a:ext cx="4482870" cy="4464496"/>
          </a:xfrm>
          <a:prstGeom prst="rect">
            <a:avLst/>
          </a:prstGeom>
          <a:noFill/>
        </p:spPr>
      </p:pic>
      <p:pic>
        <p:nvPicPr>
          <p:cNvPr id="6150" name="Picture 6" descr="C:\Users\Ota\Desktop\SKENY PRO DUMY\VCHODY\24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60648"/>
            <a:ext cx="2418953" cy="3234364"/>
          </a:xfrm>
          <a:prstGeom prst="rect">
            <a:avLst/>
          </a:prstGeom>
          <a:noFill/>
        </p:spPr>
      </p:pic>
      <p:pic>
        <p:nvPicPr>
          <p:cNvPr id="6151" name="Picture 7" descr="C:\Users\Ota\Desktop\SKENY PRO DUMY\VCHODY\244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03123" y="3573016"/>
            <a:ext cx="1597543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Ota\Desktop\SKENY PRO DUMY\VCHODY\24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8640"/>
            <a:ext cx="3043950" cy="3481363"/>
          </a:xfrm>
          <a:prstGeom prst="rect">
            <a:avLst/>
          </a:prstGeom>
          <a:noFill/>
        </p:spPr>
      </p:pic>
      <p:pic>
        <p:nvPicPr>
          <p:cNvPr id="7173" name="Picture 5" descr="C:\Users\Ota\Desktop\SKENY PRO DUMY\VCHODY\24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696097"/>
            <a:ext cx="1872208" cy="3080455"/>
          </a:xfrm>
          <a:prstGeom prst="rect">
            <a:avLst/>
          </a:prstGeom>
          <a:noFill/>
        </p:spPr>
      </p:pic>
      <p:pic>
        <p:nvPicPr>
          <p:cNvPr id="7174" name="Picture 6" descr="C:\Users\Ota\Desktop\SKENY PRO DUMY\VCHODY\24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052736"/>
            <a:ext cx="3670041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Ota\Desktop\SKENY PRO DUMY\VCHODY\24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2304256" cy="6022218"/>
          </a:xfrm>
          <a:prstGeom prst="rect">
            <a:avLst/>
          </a:prstGeom>
          <a:noFill/>
        </p:spPr>
      </p:pic>
      <p:pic>
        <p:nvPicPr>
          <p:cNvPr id="10243" name="Picture 3" descr="C:\Users\Ota\Desktop\SKENY PRO DUMY\VCHODY\25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332656"/>
            <a:ext cx="3528392" cy="6073537"/>
          </a:xfrm>
          <a:prstGeom prst="rect">
            <a:avLst/>
          </a:prstGeom>
          <a:noFill/>
        </p:spPr>
      </p:pic>
      <p:pic>
        <p:nvPicPr>
          <p:cNvPr id="10244" name="Picture 4" descr="C:\Users\Ota\Desktop\SKENY PRO DUMY\VCHODY\25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700808"/>
            <a:ext cx="2241368" cy="3168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Ota\Desktop\SKENY PRO DUMY\VCHODY\25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3365793" cy="2016224"/>
          </a:xfrm>
          <a:prstGeom prst="rect">
            <a:avLst/>
          </a:prstGeom>
          <a:noFill/>
        </p:spPr>
      </p:pic>
      <p:pic>
        <p:nvPicPr>
          <p:cNvPr id="11267" name="Picture 3" descr="C:\Users\Ota\Desktop\SKENY PRO DUMY\VCHODY\25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41" y="1988840"/>
            <a:ext cx="4932059" cy="1872208"/>
          </a:xfrm>
          <a:prstGeom prst="rect">
            <a:avLst/>
          </a:prstGeom>
          <a:noFill/>
        </p:spPr>
      </p:pic>
      <p:pic>
        <p:nvPicPr>
          <p:cNvPr id="11268" name="Picture 4" descr="C:\Users\Ota\Desktop\SKENY PRO DUMY\VCHODY\25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356992"/>
            <a:ext cx="4320480" cy="3397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vývoji </a:t>
            </a:r>
            <a:r>
              <a:rPr lang="cs-CZ" sz="2000" i="1" dirty="0" smtClean="0"/>
              <a:t>vchodů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různé </a:t>
            </a:r>
            <a:r>
              <a:rPr lang="cs-CZ" sz="2000" i="1" smtClean="0"/>
              <a:t>funkce vchodů</a:t>
            </a:r>
            <a:endParaRPr lang="cs-CZ" sz="2000" i="1" dirty="0" smtClean="0"/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snažte se zařadit </a:t>
            </a:r>
            <a:r>
              <a:rPr lang="cs-CZ" sz="2000" i="1" dirty="0" smtClean="0"/>
              <a:t>vchody </a:t>
            </a:r>
            <a:r>
              <a:rPr lang="cs-CZ" sz="2000" i="1" dirty="0" smtClean="0"/>
              <a:t>na jednotlivých obrázcích časově a k jednotlivým architektonickým stylům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2084</TotalTime>
  <Words>226</Words>
  <Application>Microsoft Office PowerPoint</Application>
  <PresentationFormat>Předvádění na obrazovce (4:3)</PresentationFormat>
  <Paragraphs>70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134</cp:revision>
  <dcterms:created xsi:type="dcterms:W3CDTF">2010-11-01T23:40:31Z</dcterms:created>
  <dcterms:modified xsi:type="dcterms:W3CDTF">2014-02-24T07:36:36Z</dcterms:modified>
</cp:coreProperties>
</file>