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6" r:id="rId2"/>
    <p:sldId id="25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59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78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vývoje sloupu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Sloup,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dřík, patka, hlavice, řádový sloup, tordovaný sloup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Sloupy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VY_32_INOVACE_45_911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1052736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Vývoj: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původně </a:t>
            </a:r>
            <a:r>
              <a:rPr lang="cs-CZ" sz="2400" dirty="0" smtClean="0"/>
              <a:t>kamenný, někdy monolit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později </a:t>
            </a:r>
            <a:r>
              <a:rPr lang="cs-CZ" sz="2400" dirty="0" smtClean="0"/>
              <a:t>sestavený z „bubnů“, ještě později zděný a omítaný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nejprve nečleněný, později </a:t>
            </a:r>
            <a:r>
              <a:rPr lang="cs-CZ" sz="2400" dirty="0" err="1" smtClean="0"/>
              <a:t>trojdělený</a:t>
            </a:r>
            <a:r>
              <a:rPr lang="cs-CZ" sz="2400" dirty="0" smtClean="0"/>
              <a:t> na patku, dřík a hlavici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nejčastěji použitý jako svislý nosný prvek v architrávovém systému, jinak i pro jiný účel (menhir, obelisk, mariánský, morový, oslavný a pamětný)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vždy jako charakteristický slohový prvek</a:t>
            </a:r>
            <a:endParaRPr lang="cs-CZ" sz="24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970489" y="404664"/>
            <a:ext cx="114005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Sloup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13681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</a:t>
            </a:r>
          </a:p>
          <a:p>
            <a:r>
              <a:rPr lang="cs-CZ" sz="2800" dirty="0" smtClean="0"/>
              <a:t>vývoje</a:t>
            </a:r>
          </a:p>
          <a:p>
            <a:r>
              <a:rPr lang="cs-CZ" sz="2800" dirty="0" smtClean="0"/>
              <a:t>sloupu:</a:t>
            </a:r>
            <a:endParaRPr lang="cs-CZ" sz="2800" dirty="0"/>
          </a:p>
        </p:txBody>
      </p:sp>
      <p:pic>
        <p:nvPicPr>
          <p:cNvPr id="1034" name="Picture 10" descr="C:\Users\Ota\Desktop\SKENY PRO DUMY\SLOUPY\8 - VÝVOJ VOLUTOVÉ HLAV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0622"/>
            <a:ext cx="4932040" cy="65760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3557" name="Picture 5" descr="C:\Users\Ota\Desktop\SKENY PRO DUMY\SLOUPY\1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1728192" cy="6420712"/>
          </a:xfrm>
          <a:prstGeom prst="rect">
            <a:avLst/>
          </a:prstGeom>
          <a:noFill/>
        </p:spPr>
      </p:pic>
      <p:pic>
        <p:nvPicPr>
          <p:cNvPr id="23558" name="Picture 6" descr="C:\Users\Ota\Desktop\SKENY PRO DUMY\SLOUPY\3 - PALÁC V KNÓSU - TRŮNNÍ SÁ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76672"/>
            <a:ext cx="2701360" cy="6246101"/>
          </a:xfrm>
          <a:prstGeom prst="rect">
            <a:avLst/>
          </a:prstGeom>
          <a:noFill/>
        </p:spPr>
      </p:pic>
      <p:pic>
        <p:nvPicPr>
          <p:cNvPr id="23559" name="Picture 7" descr="C:\Users\Ota\Desktop\SKENY PRO DUMY\SLOUPY\9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421866"/>
            <a:ext cx="1944216" cy="62025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2770" name="Picture 2" descr="C:\Users\Ota\Desktop\SKENY PRO DUMY\SLOUPY\21 - ANTICKÉ KARYATI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20688"/>
            <a:ext cx="4125240" cy="5446735"/>
          </a:xfrm>
          <a:prstGeom prst="rect">
            <a:avLst/>
          </a:prstGeom>
          <a:noFill/>
        </p:spPr>
      </p:pic>
      <p:pic>
        <p:nvPicPr>
          <p:cNvPr id="32771" name="Picture 3" descr="C:\Users\Ota\Desktop\SKENY PRO DUMY\SLOUPY\41 - TOSKÁNSKÝ ŘÁ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76672"/>
            <a:ext cx="4241720" cy="5616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3794" name="Picture 2" descr="C:\Users\Ota\Desktop\SKENY PRO DUMY\SLOUPY\23 - EGYPTSKÉ SLOU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3394663" cy="5112568"/>
          </a:xfrm>
          <a:prstGeom prst="rect">
            <a:avLst/>
          </a:prstGeom>
          <a:noFill/>
        </p:spPr>
      </p:pic>
      <p:pic>
        <p:nvPicPr>
          <p:cNvPr id="33795" name="Picture 3" descr="C:\Users\Ota\Desktop\SKENY PRO DUMY\SLOUPY\24 - EGYP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32656"/>
            <a:ext cx="4753372" cy="601938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4818" name="Picture 2" descr="C:\Users\Ota\Desktop\SKENY PRO DUMY\SLOUPY\7 - DÓRSKÝ ŘÁ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57175"/>
            <a:ext cx="4495889" cy="5980137"/>
          </a:xfrm>
          <a:prstGeom prst="rect">
            <a:avLst/>
          </a:prstGeom>
          <a:noFill/>
        </p:spPr>
      </p:pic>
      <p:pic>
        <p:nvPicPr>
          <p:cNvPr id="34819" name="Picture 3" descr="C:\Users\Ota\Desktop\SKENY PRO DUMY\SLOUPY\12 - IÓNSKÝ ŘÁ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548680"/>
            <a:ext cx="4326258" cy="54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35842" name="Picture 2" descr="C:\Users\Ota\Desktop\SKENY PRO DUMY\SLOUPY\13 - IÓNSKÝ ŘÁ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836712"/>
            <a:ext cx="4218501" cy="5400600"/>
          </a:xfrm>
          <a:prstGeom prst="rect">
            <a:avLst/>
          </a:prstGeom>
          <a:noFill/>
        </p:spPr>
      </p:pic>
      <p:pic>
        <p:nvPicPr>
          <p:cNvPr id="35844" name="Picture 4" descr="C:\Users\Ota\Desktop\SKENY PRO DUMY\SLOUPY\15 - KORINTSKÝ ŘÁ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692696"/>
            <a:ext cx="4094272" cy="549081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36866" name="Picture 2" descr="C:\Users\Ota\Desktop\SKENY PRO DUMY\SLOUPY\1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817" y="404664"/>
            <a:ext cx="5360728" cy="4032448"/>
          </a:xfrm>
          <a:prstGeom prst="rect">
            <a:avLst/>
          </a:prstGeom>
          <a:noFill/>
        </p:spPr>
      </p:pic>
      <p:pic>
        <p:nvPicPr>
          <p:cNvPr id="36867" name="Picture 3" descr="C:\Users\Ota\Desktop\SKENY PRO DUMY\SLOUPY\9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76672"/>
            <a:ext cx="3024336" cy="5793762"/>
          </a:xfrm>
          <a:prstGeom prst="rect">
            <a:avLst/>
          </a:prstGeom>
          <a:noFill/>
        </p:spPr>
      </p:pic>
      <p:pic>
        <p:nvPicPr>
          <p:cNvPr id="36868" name="Picture 4" descr="C:\Users\Ota\Desktop\SKENY PRO DUMY\SLOUPY\9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3168" y="4293096"/>
            <a:ext cx="1232284" cy="23173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37890" name="Picture 2" descr="C:\Users\Ota\Desktop\SKENY PRO DUMY\SLOUPY\9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20688"/>
            <a:ext cx="2515663" cy="5112568"/>
          </a:xfrm>
          <a:prstGeom prst="rect">
            <a:avLst/>
          </a:prstGeom>
          <a:noFill/>
        </p:spPr>
      </p:pic>
      <p:pic>
        <p:nvPicPr>
          <p:cNvPr id="37891" name="Picture 3" descr="C:\Users\Ota\Desktop\SKENY PRO DUMY\SLOUPY\9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48680"/>
            <a:ext cx="2669010" cy="5402335"/>
          </a:xfrm>
          <a:prstGeom prst="rect">
            <a:avLst/>
          </a:prstGeom>
          <a:noFill/>
        </p:spPr>
      </p:pic>
      <p:pic>
        <p:nvPicPr>
          <p:cNvPr id="37892" name="Picture 4" descr="C:\Users\Ota\Desktop\SKENY PRO DUMY\SLOUPY\98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620688"/>
            <a:ext cx="2620389" cy="51845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38914" name="Picture 2" descr="C:\Users\Ota\Desktop\SKENY PRO DUMY\SLOUPY\4 - SLOU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2457" y="836712"/>
            <a:ext cx="8245349" cy="47525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39938" name="Picture 2" descr="C:\Users\Ota\Desktop\SKENY PRO DUMY\SLOUPY\12 - HLAVICE A PATKY SLOUPŮ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922054" cy="5544616"/>
          </a:xfrm>
          <a:prstGeom prst="rect">
            <a:avLst/>
          </a:prstGeom>
          <a:noFill/>
        </p:spPr>
      </p:pic>
      <p:pic>
        <p:nvPicPr>
          <p:cNvPr id="39939" name="Picture 3" descr="C:\Users\Ota\Desktop\SKENY PRO DUMY\SLOUPY\11 - HLAVICE A PATKY SLOUPŮ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28101" y="476672"/>
            <a:ext cx="4360609" cy="5544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5" name="Picture 5" descr="C:\Users\Ota\Desktop\SKENY PRO DUMY\SLOUPY\10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76672"/>
            <a:ext cx="1800200" cy="5987502"/>
          </a:xfrm>
          <a:prstGeom prst="rect">
            <a:avLst/>
          </a:prstGeom>
          <a:noFill/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40962" name="Picture 2" descr="C:\Users\Ota\Desktop\SKENY PRO DUMY\SLOUPY\9 - PODNOŽ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88640"/>
            <a:ext cx="3384376" cy="3895724"/>
          </a:xfrm>
          <a:prstGeom prst="rect">
            <a:avLst/>
          </a:prstGeom>
          <a:noFill/>
        </p:spPr>
      </p:pic>
      <p:pic>
        <p:nvPicPr>
          <p:cNvPr id="40963" name="Picture 3" descr="C:\Users\Ota\Desktop\SKENY PRO DUMY\SLOUPY\1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32656"/>
            <a:ext cx="1800200" cy="6150888"/>
          </a:xfrm>
          <a:prstGeom prst="rect">
            <a:avLst/>
          </a:prstGeom>
          <a:noFill/>
        </p:spPr>
      </p:pic>
      <p:pic>
        <p:nvPicPr>
          <p:cNvPr id="40964" name="Picture 4" descr="C:\Users\Ota\Desktop\SKENY PRO DUMY\SLOUPY\10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824765"/>
            <a:ext cx="2232248" cy="37725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41986" name="Picture 2" descr="C:\Users\Ota\Desktop\SKENY PRO DUMY\SLOUPY\1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04664"/>
            <a:ext cx="2444493" cy="5904656"/>
          </a:xfrm>
          <a:prstGeom prst="rect">
            <a:avLst/>
          </a:prstGeom>
          <a:noFill/>
        </p:spPr>
      </p:pic>
      <p:pic>
        <p:nvPicPr>
          <p:cNvPr id="41987" name="Picture 3" descr="C:\Users\Ota\Desktop\SKENY PRO DUMY\SLOUPY\35 - SLOUP HAGIA SOF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3" y="620688"/>
            <a:ext cx="2744751" cy="5688632"/>
          </a:xfrm>
          <a:prstGeom prst="rect">
            <a:avLst/>
          </a:prstGeom>
          <a:noFill/>
        </p:spPr>
      </p:pic>
      <p:pic>
        <p:nvPicPr>
          <p:cNvPr id="41988" name="Picture 4" descr="C:\Users\Ota\Desktop\SKENY PRO DUMY\SLOUPY\99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620687"/>
            <a:ext cx="2852911" cy="2622119"/>
          </a:xfrm>
          <a:prstGeom prst="rect">
            <a:avLst/>
          </a:prstGeom>
          <a:noFill/>
        </p:spPr>
      </p:pic>
      <p:pic>
        <p:nvPicPr>
          <p:cNvPr id="41989" name="Picture 5" descr="C:\Users\Ota\Desktop\SKENY PRO DUMY\SLOUPY\100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73832" y="3717032"/>
            <a:ext cx="2802624" cy="24296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43010" name="Picture 2" descr="C:\Users\Ota\Desktop\SKENY PRO DUMY\SLOUPY\10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32656"/>
            <a:ext cx="2448272" cy="4006261"/>
          </a:xfrm>
          <a:prstGeom prst="rect">
            <a:avLst/>
          </a:prstGeom>
          <a:noFill/>
        </p:spPr>
      </p:pic>
      <p:pic>
        <p:nvPicPr>
          <p:cNvPr id="43011" name="Picture 3" descr="C:\Users\Ota\Desktop\SKENY PRO DUMY\SLOUPY\10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4396029" cy="6048672"/>
          </a:xfrm>
          <a:prstGeom prst="rect">
            <a:avLst/>
          </a:prstGeom>
          <a:noFill/>
        </p:spPr>
      </p:pic>
      <p:pic>
        <p:nvPicPr>
          <p:cNvPr id="43012" name="Picture 4" descr="C:\Users\Ota\Desktop\SKENY PRO DUMY\SLOUPY\10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339750"/>
            <a:ext cx="1800200" cy="23245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62646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pohovořte o významu sloupů v architektuře (morový, mariánský, obelisk, menhir, ...)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různé druhy sloupů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vysvětlete rozdíl mezi sloupem a pilířem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snažte se zařadit sloupy na jednotlivých obrázcích časově a k jednotlivým architektonickým stylům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2452</TotalTime>
  <Words>275</Words>
  <Application>Microsoft Office PowerPoint</Application>
  <PresentationFormat>Předvádění na obrazovce (4:3)</PresentationFormat>
  <Paragraphs>76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152</cp:revision>
  <dcterms:created xsi:type="dcterms:W3CDTF">2010-11-01T23:40:31Z</dcterms:created>
  <dcterms:modified xsi:type="dcterms:W3CDTF">2014-02-23T19:43:17Z</dcterms:modified>
</cp:coreProperties>
</file>