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6" r:id="rId6"/>
    <p:sldId id="262" r:id="rId7"/>
    <p:sldId id="265" r:id="rId8"/>
    <p:sldId id="267" r:id="rId9"/>
    <p:sldId id="269" r:id="rId10"/>
    <p:sldId id="268" r:id="rId11"/>
    <p:sldId id="270" r:id="rId12"/>
    <p:sldId id="263" r:id="rId13"/>
    <p:sldId id="264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9900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928D491-4785-4A86-905B-8C6F615A276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64546D5-BF7D-4B95-BEA6-30977070AF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Dvorak1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7/7f/Nelahozeves,_Dvo%C5%99%C3%A1k%C5%AFv_d%C5%AFm_-_celek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Poster_for_the_premiere_of_Rusalka_in_Prague,_31_March,_1901.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R%C5%AF%C5%BEena_Maturov%C3%A1_as_the_first_Rusalka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0/Muzeum_Anton%C3%ADna_Dvo%C5%99%C3%A1ka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uzeum_Anton%C3%ADna_Dvo%C5%99%C3%A1ka.jpg" TargetMode="External"/><Relationship Id="rId2" Type="http://schemas.openxmlformats.org/officeDocument/2006/relationships/hyperlink" Target="http://cs.wikipedia.org/wiki/Soubor:Dvorak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oster_for_the_premiere_of_Rusalka_in_Prague,_31_March,_1901.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2474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6343068"/>
              </p:ext>
            </p:extLst>
          </p:nvPr>
        </p:nvGraphicFramePr>
        <p:xfrm>
          <a:off x="1187624" y="2924944"/>
          <a:ext cx="6768751" cy="27884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42127"/>
                <a:gridCol w="5126624"/>
              </a:tblGrid>
              <a:tr h="8243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73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Petra Pláničková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73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</a:rPr>
                        <a:t>VY_32_INOVACE_1154_ANTONÍN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DVOŘÁK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54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ŽIVOT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DÍLO ANTONÍNA DVOŘÁKA, RUSALKA, MUZEUM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4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633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určena žákům 5. tříd jako výkladová v hodinách českého jazyka – čtení. </a:t>
            </a:r>
          </a:p>
          <a:p>
            <a:pPr algn="ctr"/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životem a díly slavného hudebního skladatele.</a:t>
            </a:r>
          </a:p>
          <a:p>
            <a:pPr algn="ctr"/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Zvládnou rozbor díla - Rusalka</a:t>
            </a:r>
          </a:p>
          <a:p>
            <a:pPr algn="ctr"/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ANOTACE</a:t>
            </a:r>
            <a:endParaRPr lang="cs-CZ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420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3" y="1844824"/>
            <a:ext cx="7406208" cy="3670344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ANTONÍN DVOŘÁK</a:t>
            </a:r>
            <a:endParaRPr lang="cs-CZ" sz="9600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9750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xfrm>
            <a:off x="1259632" y="2636912"/>
            <a:ext cx="6400800" cy="347472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Celým jménem Antonín Leopold Dvořák.</a:t>
            </a:r>
          </a:p>
          <a:p>
            <a:pPr algn="ctr"/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světově nejproslulejším a nejhranějším českým hudebním skladatelem ve světě.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24744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ANTONÍN DVOŘÁK</a:t>
            </a:r>
            <a:endParaRPr lang="cs-CZ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4823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ntonín Dvořák, fotografie z roku 1886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6632"/>
            <a:ext cx="4176464" cy="65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612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7992888" cy="46268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Narodil se v Nelahozevsi.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vlohy pro hudbu v něm objevil učitel a varhaník Antonín </a:t>
            </a:r>
            <a:r>
              <a:rPr lang="cs-CZ" sz="32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Liehmann</a:t>
            </a: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Antonín hrál od dětství na housle, klavír a varhany.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Studoval varhanickou školu v Praze a také hrál pod vedením B. Smetany v orchestru na violu.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76672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DĚTSTVÍ</a:t>
            </a:r>
            <a:endParaRPr lang="cs-CZ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530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Nelahozeves, Dvořákův dům - cele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868230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75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7992888" cy="4482832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Napsal 9 symfonií (Novosvětská patří k nejlepším dílům).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Několik symfonických básní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Slovanské tance, svatá Ludmila, spoustu komorních a klavírních skladeb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oper z nich je nejznámější Rusalka (Čert a Káča, Jakobín, Dimitrij a Armida).</a:t>
            </a:r>
          </a:p>
          <a:p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6512511" cy="100811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DÍLO</a:t>
            </a:r>
            <a:endParaRPr lang="cs-CZ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153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Plakát k premiéře Rusalky">
            <a:hlinkClick r:id="rId2" tooltip="Plakát k premiéře Rusalky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253" y="332654"/>
            <a:ext cx="4599570" cy="639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2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611560" y="2060848"/>
            <a:ext cx="8136904" cy="43388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Romantická pohádková opera.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Premiéru měla 31. 3. 1901 v Národním divadle. 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 je o nestálé lidské lásce, která je potrestána princovou smrtí a prokletím Rusalky v bludičku.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692696"/>
            <a:ext cx="6512511" cy="1143000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RUSALKA</a:t>
            </a:r>
            <a:endParaRPr lang="cs-CZ" sz="4800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8366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thumb/b/b1/R%C5%AF%C5%BEena_Maturov%C3%A1_as_the_first_Rusalka.jpg/220px-R%C5%AF%C5%BEena_Maturov%C3%A1_as_the_first_Rusal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5158"/>
            <a:ext cx="5328592" cy="632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7771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7920880" cy="43388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součástí Národního muzea v Praze.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Muzeum sídlí v barokním letohrádku Amerika na Karlově. 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nejrůznější památky a dokumenty ze skladatelova života.</a:t>
            </a:r>
          </a:p>
          <a:p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Zároveň jsou zde k poslechu úryvky z jeho nejznámějších děl.</a:t>
            </a:r>
            <a:endParaRPr lang="cs-CZ" sz="3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8792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MUZEUM A. DVOŘÁKA</a:t>
            </a:r>
            <a:endParaRPr lang="cs-CZ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551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Muzeum Antonína Dvořá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88" y="678810"/>
            <a:ext cx="8264848" cy="5537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994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24936" cy="4425672"/>
          </a:xfrm>
        </p:spPr>
        <p:txBody>
          <a:bodyPr>
            <a:normAutofit/>
          </a:bodyPr>
          <a:lstStyle/>
          <a:p>
            <a:pPr algn="ctr"/>
            <a:r>
              <a:rPr lang="cs-CZ" sz="1100" dirty="0"/>
              <a:t>Soubor:Dvorak1.jpg.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4. 10. 2008, 18:36 [cit. 2013-05-26]. Dostupné z: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cs.wikipedia.org/wiki/Soubor:Dvorak1.jpg</a:t>
            </a:r>
            <a:endParaRPr lang="cs-CZ" sz="1100" dirty="0" smtClean="0"/>
          </a:p>
          <a:p>
            <a:pPr algn="ctr"/>
            <a:r>
              <a:rPr lang="cs-CZ" sz="1100" dirty="0" err="1"/>
              <a:t>Soubor:Nelahozeves</a:t>
            </a:r>
            <a:r>
              <a:rPr lang="cs-CZ" sz="1100" dirty="0"/>
              <a:t>, Dvořákův dům - celek.jpg.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29. 5. 2012, 15:35 [cit. 2013-05-26]. Dostupné z: http://cs.wikipedia.org/wiki/Soubor:Nelahozeves,_Dvo%C5%99%C3%A1k%C5%AFv_d%C5%AFm_-_celek.jpg</a:t>
            </a:r>
            <a:endParaRPr lang="cs-CZ" sz="1100" dirty="0" smtClean="0"/>
          </a:p>
          <a:p>
            <a:pPr algn="ctr"/>
            <a:r>
              <a:rPr lang="cs-CZ" sz="1100" dirty="0"/>
              <a:t>. </a:t>
            </a:r>
            <a:r>
              <a:rPr lang="cs-CZ" sz="1100" dirty="0" err="1"/>
              <a:t>Soubor:Muzeum</a:t>
            </a:r>
            <a:r>
              <a:rPr lang="cs-CZ" sz="1100" dirty="0"/>
              <a:t> Antonína Dvořáka.jpg.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27. 11. 2008, 21:16 [cit. 2013-05-26]. Dostupné z: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cs.wikipedia.org/wiki/Soubor:Muzeum_Anton%C3%ADna_Dvo%C5%99%C3%A1ka.jpg</a:t>
            </a:r>
            <a:endParaRPr lang="cs-CZ" sz="1100" dirty="0" smtClean="0"/>
          </a:p>
          <a:p>
            <a:pPr algn="ctr"/>
            <a:r>
              <a:rPr lang="cs-CZ" sz="1100" dirty="0" err="1"/>
              <a:t>Soubor:Poster</a:t>
            </a:r>
            <a:r>
              <a:rPr lang="cs-CZ" sz="1100" dirty="0"/>
              <a:t> </a:t>
            </a:r>
            <a:r>
              <a:rPr lang="cs-CZ" sz="1100" dirty="0" err="1"/>
              <a:t>for</a:t>
            </a:r>
            <a:r>
              <a:rPr lang="cs-CZ" sz="1100" dirty="0"/>
              <a:t> </a:t>
            </a:r>
            <a:r>
              <a:rPr lang="cs-CZ" sz="1100" dirty="0" err="1"/>
              <a:t>the</a:t>
            </a:r>
            <a:r>
              <a:rPr lang="cs-CZ" sz="1100" dirty="0"/>
              <a:t> </a:t>
            </a:r>
            <a:r>
              <a:rPr lang="cs-CZ" sz="1100" dirty="0" err="1"/>
              <a:t>premiere</a:t>
            </a:r>
            <a:r>
              <a:rPr lang="cs-CZ" sz="1100" dirty="0"/>
              <a:t> </a:t>
            </a:r>
            <a:r>
              <a:rPr lang="cs-CZ" sz="1100" dirty="0" err="1"/>
              <a:t>of</a:t>
            </a:r>
            <a:r>
              <a:rPr lang="cs-CZ" sz="1100" dirty="0"/>
              <a:t> Rusalka in Prague, 31 </a:t>
            </a:r>
            <a:r>
              <a:rPr lang="cs-CZ" sz="1100" dirty="0" err="1"/>
              <a:t>March</a:t>
            </a:r>
            <a:r>
              <a:rPr lang="cs-CZ" sz="1100" dirty="0"/>
              <a:t>, 1901..jpg.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12. 10. 2008, 08:22 [cit. 2013-05-26]. Dostupné z: </a:t>
            </a:r>
            <a:r>
              <a:rPr lang="cs-CZ" sz="1100" dirty="0">
                <a:hlinkClick r:id="rId4"/>
              </a:rPr>
              <a:t>http://cs.wikipedia.org/wiki/Soubor:Poster_for_the_premiere_of_Rusalka_in_Prague,_31_March,_1901..</a:t>
            </a:r>
            <a:r>
              <a:rPr lang="cs-CZ" sz="1100" dirty="0" smtClean="0">
                <a:hlinkClick r:id="rId4"/>
              </a:rPr>
              <a:t>jpg</a:t>
            </a:r>
            <a:endParaRPr lang="cs-CZ" sz="1100" dirty="0" smtClean="0"/>
          </a:p>
          <a:p>
            <a:pPr algn="ctr"/>
            <a:r>
              <a:rPr lang="cs-CZ" sz="1100" dirty="0" err="1"/>
              <a:t>Soubor:Růžena</a:t>
            </a:r>
            <a:r>
              <a:rPr lang="cs-CZ" sz="1100" dirty="0"/>
              <a:t> Maturová as </a:t>
            </a:r>
            <a:r>
              <a:rPr lang="cs-CZ" sz="1100" dirty="0" err="1"/>
              <a:t>the</a:t>
            </a:r>
            <a:r>
              <a:rPr lang="cs-CZ" sz="1100" dirty="0"/>
              <a:t> </a:t>
            </a:r>
            <a:r>
              <a:rPr lang="cs-CZ" sz="1100" dirty="0" err="1"/>
              <a:t>first</a:t>
            </a:r>
            <a:r>
              <a:rPr lang="cs-CZ" sz="1100" dirty="0"/>
              <a:t> Rusalka.jpg.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12. 10. 2008, 08:19 [cit. 2013-05-26]. Dostupné z: http://cs.wikipedia.org/wiki/Soubor:R%C5%AF%C5%BEena_Maturov%C3%A1_as_the_first_Rusalka.jpg</a:t>
            </a:r>
            <a:endParaRPr lang="cs-CZ" sz="11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512511" cy="1150064"/>
          </a:xfrm>
        </p:spPr>
        <p:txBody>
          <a:bodyPr/>
          <a:lstStyle/>
          <a:p>
            <a:pPr algn="ctr"/>
            <a:r>
              <a:rPr lang="cs-CZ" sz="4800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</a:t>
            </a:r>
            <a:r>
              <a:rPr lang="cs-CZ" sz="48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90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Vlastní 1">
      <a:dk1>
        <a:srgbClr val="E36363"/>
      </a:dk1>
      <a:lt1>
        <a:srgbClr val="FFDB82"/>
      </a:lt1>
      <a:dk2>
        <a:srgbClr val="A5644E"/>
      </a:dk2>
      <a:lt2>
        <a:srgbClr val="C87D0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68</TotalTime>
  <Words>479</Words>
  <Application>Microsoft Office PowerPoint</Application>
  <PresentationFormat>Předvádění na obrazovce (4:3)</PresentationFormat>
  <Paragraphs>43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Tvrdý obal</vt:lpstr>
      <vt:lpstr>Prezentace aplikace PowerPoint</vt:lpstr>
      <vt:lpstr>ANOTACE</vt:lpstr>
      <vt:lpstr>ANTONÍN DVOŘÁK</vt:lpstr>
      <vt:lpstr>ANTONÍN DVOŘÁK</vt:lpstr>
      <vt:lpstr>Prezentace aplikace PowerPoint</vt:lpstr>
      <vt:lpstr>DĚTSTVÍ</vt:lpstr>
      <vt:lpstr>Prezentace aplikace PowerPoint</vt:lpstr>
      <vt:lpstr>DÍLO</vt:lpstr>
      <vt:lpstr>Prezentace aplikace PowerPoint</vt:lpstr>
      <vt:lpstr>RUSALKA</vt:lpstr>
      <vt:lpstr>Prezentace aplikace PowerPoint</vt:lpstr>
      <vt:lpstr>MUZEUM A. DVOŘÁKA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2013-05-26T05:57:42Z</dcterms:created>
  <dcterms:modified xsi:type="dcterms:W3CDTF">2013-06-23T17:56:48Z</dcterms:modified>
</cp:coreProperties>
</file>