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56" r:id="rId2"/>
    <p:sldId id="25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5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81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Ukázky vývoje štítů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 různých architektonických stylech a obdobích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Štít, vimperk, tympanon,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akroterie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vykrajovaný štít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Štíty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VY_32_INOVACE_45_914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1556792"/>
            <a:ext cx="7128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svislé uzavření podstřešního prostoru u šikmé střechy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ozdobný vimperk nad vstupem nebo oknem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pro českou renesanci charakteristické zdobné vykrajované štíty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v renesanci a baroku někdy falešné štíty u okapní hrany střechy se </a:t>
            </a:r>
            <a:r>
              <a:rPr lang="cs-CZ" sz="2400" dirty="0" err="1" smtClean="0"/>
              <a:t>zaatikovým</a:t>
            </a:r>
            <a:r>
              <a:rPr lang="cs-CZ" sz="2400" dirty="0" smtClean="0"/>
              <a:t> žlabem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061059" y="404664"/>
            <a:ext cx="958917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Štíty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Ukázky vývoje štítů:</a:t>
            </a:r>
            <a:endParaRPr lang="cs-CZ" sz="2800" dirty="0"/>
          </a:p>
        </p:txBody>
      </p:sp>
      <p:pic>
        <p:nvPicPr>
          <p:cNvPr id="1028" name="Picture 4" descr="C:\Users\Ota\Desktop\SKENY PRO DUMY\ŠTÍTY\24 - DÓRSKÝ ŘÁ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052736"/>
            <a:ext cx="4972050" cy="3228975"/>
          </a:xfrm>
          <a:prstGeom prst="rect">
            <a:avLst/>
          </a:prstGeom>
          <a:noFill/>
        </p:spPr>
      </p:pic>
      <p:pic>
        <p:nvPicPr>
          <p:cNvPr id="1029" name="Picture 5" descr="C:\Users\Ota\Desktop\SKENY PRO DUMY\ŠTÍTY\27 - IÓNSKÝ ŘÁ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356992"/>
            <a:ext cx="4304600" cy="30243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Ota\Desktop\SKENY PRO DUMY\ŠTÍTY\5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2571191"/>
            <a:ext cx="4858047" cy="3865229"/>
          </a:xfrm>
          <a:prstGeom prst="rect">
            <a:avLst/>
          </a:prstGeom>
          <a:noFill/>
        </p:spPr>
      </p:pic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052" name="Picture 4" descr="C:\Users\Ota\Desktop\SKENY PRO DUMY\ŠTÍTY\57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32656"/>
            <a:ext cx="4604847" cy="33843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3314" name="Picture 2" descr="C:\Users\Ota\Desktop\SKENY PRO DUMY\ŠTÍTY\6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2785" y="2492896"/>
            <a:ext cx="3359356" cy="3888432"/>
          </a:xfrm>
          <a:prstGeom prst="rect">
            <a:avLst/>
          </a:prstGeom>
          <a:noFill/>
        </p:spPr>
      </p:pic>
      <p:pic>
        <p:nvPicPr>
          <p:cNvPr id="13315" name="Picture 3" descr="C:\Users\Ota\Desktop\SKENY PRO DUMY\ŠTÍTY\13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548680"/>
            <a:ext cx="2457450" cy="1773237"/>
          </a:xfrm>
          <a:prstGeom prst="rect">
            <a:avLst/>
          </a:prstGeom>
          <a:noFill/>
        </p:spPr>
      </p:pic>
      <p:pic>
        <p:nvPicPr>
          <p:cNvPr id="13316" name="Picture 4" descr="C:\Users\Ota\Desktop\SKENY PRO DUMY\ŠTÍTY\13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96874"/>
            <a:ext cx="3528392" cy="616927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4338" name="Picture 2" descr="C:\Users\Ota\Desktop\SKENY PRO DUMY\ŠTÍTY\130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573016"/>
            <a:ext cx="3451266" cy="2817416"/>
          </a:xfrm>
          <a:prstGeom prst="rect">
            <a:avLst/>
          </a:prstGeom>
          <a:noFill/>
        </p:spPr>
      </p:pic>
      <p:pic>
        <p:nvPicPr>
          <p:cNvPr id="14339" name="Picture 3" descr="C:\Users\Ota\Desktop\SKENY PRO DUMY\ŠTÍTY\63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3960" y="332656"/>
            <a:ext cx="2315898" cy="2952328"/>
          </a:xfrm>
          <a:prstGeom prst="rect">
            <a:avLst/>
          </a:prstGeom>
          <a:noFill/>
        </p:spPr>
      </p:pic>
      <p:pic>
        <p:nvPicPr>
          <p:cNvPr id="14340" name="Picture 4" descr="C:\Users\Ota\Desktop\SKENY PRO DUMY\ŠTÍTY\13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908720"/>
            <a:ext cx="2342743" cy="39128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4" name="Picture 4" descr="C:\Users\Ota\Desktop\SKENY PRO DUMY\ŠTÍTY\135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3717032"/>
            <a:ext cx="3854375" cy="2749985"/>
          </a:xfrm>
          <a:prstGeom prst="rect">
            <a:avLst/>
          </a:prstGeom>
          <a:noFill/>
        </p:spPr>
      </p:pic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5362" name="Picture 2" descr="C:\Users\Ota\Desktop\SKENY PRO DUMY\ŠTÍTY\133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59" y="476672"/>
            <a:ext cx="3244287" cy="4248472"/>
          </a:xfrm>
          <a:prstGeom prst="rect">
            <a:avLst/>
          </a:prstGeom>
          <a:noFill/>
        </p:spPr>
      </p:pic>
      <p:pic>
        <p:nvPicPr>
          <p:cNvPr id="15363" name="Picture 3" descr="C:\Users\Ota\Desktop\SKENY PRO DUMY\ŠTÍTY\134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404664"/>
            <a:ext cx="4485927" cy="29702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6386" name="Picture 2" descr="C:\Users\Ota\Desktop\SKENY PRO DUMY\ŠTÍTY\137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7641" y="3140968"/>
            <a:ext cx="5222023" cy="3026147"/>
          </a:xfrm>
          <a:prstGeom prst="rect">
            <a:avLst/>
          </a:prstGeom>
          <a:noFill/>
        </p:spPr>
      </p:pic>
      <p:pic>
        <p:nvPicPr>
          <p:cNvPr id="16387" name="Picture 3" descr="C:\Users\Ota\Desktop\SKENY PRO DUMY\ŠTÍTY\64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04664"/>
            <a:ext cx="3816424" cy="33458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7410" name="Picture 2" descr="C:\Users\Ota\Desktop\SKENY PRO DUMY\ŠTÍTY\6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06147" y="1052736"/>
            <a:ext cx="4575243" cy="3528392"/>
          </a:xfrm>
          <a:prstGeom prst="rect">
            <a:avLst/>
          </a:prstGeom>
          <a:noFill/>
        </p:spPr>
      </p:pic>
      <p:pic>
        <p:nvPicPr>
          <p:cNvPr id="17411" name="Picture 3" descr="C:\Users\Ota\Desktop\SKENY PRO DUMY\ŠTÍTY\58.png"/>
          <p:cNvPicPr>
            <a:picLocks noChangeAspect="1" noChangeArrowheads="1"/>
          </p:cNvPicPr>
          <p:nvPr/>
        </p:nvPicPr>
        <p:blipFill>
          <a:blip r:embed="rId3" cstate="print">
            <a:lum contrast="40000"/>
          </a:blip>
          <a:srcRect/>
          <a:stretch>
            <a:fillRect/>
          </a:stretch>
        </p:blipFill>
        <p:spPr bwMode="auto">
          <a:xfrm>
            <a:off x="611560" y="476672"/>
            <a:ext cx="3800454" cy="53285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8434" name="Picture 2" descr="C:\Users\Ota\Desktop\SKENY PRO DUMY\ŠTÍTY\16 - NOVOMĚSTSKÁ RADNICE V PRAZ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692696"/>
            <a:ext cx="4185130" cy="5400600"/>
          </a:xfrm>
          <a:prstGeom prst="rect">
            <a:avLst/>
          </a:prstGeom>
          <a:noFill/>
        </p:spPr>
      </p:pic>
      <p:pic>
        <p:nvPicPr>
          <p:cNvPr id="18435" name="Picture 3" descr="C:\Users\Ota\Desktop\SKENY PRO DUMY\ŠTÍTY\15 - MATYÁŠOVA BRÁNA NA PRAŽSKÉM HRADĚ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48680"/>
            <a:ext cx="4038424" cy="56166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19458" name="Picture 2" descr="C:\Users\Ota\Desktop\SKENY PRO DUMY\ŠTÍTY\19 - ČESKÉ BAROK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35518" y="404664"/>
            <a:ext cx="4072068" cy="5328592"/>
          </a:xfrm>
          <a:prstGeom prst="rect">
            <a:avLst/>
          </a:prstGeom>
          <a:noFill/>
        </p:spPr>
      </p:pic>
      <p:pic>
        <p:nvPicPr>
          <p:cNvPr id="19459" name="Picture 3" descr="C:\Users\Ota\Desktop\SKENY PRO DUMY\ŠTÍTY\16 - ČESKÉ BAROK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692696"/>
            <a:ext cx="3933624" cy="49685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20482" name="Picture 2" descr="C:\Users\Ota\Desktop\SKENY PRO DUMY\ŠTÍTY\2 - ČESKÝ KLASICISM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052736"/>
            <a:ext cx="7012706" cy="52028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196752"/>
            <a:ext cx="62646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zkuste vytipovat období a </a:t>
            </a:r>
            <a:r>
              <a:rPr lang="cs-CZ" sz="2000" i="1" smtClean="0"/>
              <a:t>architektonické </a:t>
            </a:r>
            <a:r>
              <a:rPr lang="cs-CZ" sz="2000" i="1" smtClean="0"/>
              <a:t>slohy, </a:t>
            </a:r>
            <a:r>
              <a:rPr lang="cs-CZ" sz="2000" i="1" dirty="0" smtClean="0"/>
              <a:t>kdy byly štíty v oblibě a kdy naopak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jmenujte různé druhy štítů ve Vašem okolí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pokuste se zařadit štíty na jednotlivých obrázcích do architektonických stylů, časových období a různých kultur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916832"/>
            <a:ext cx="78488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a tužkové kresby:</a:t>
            </a:r>
          </a:p>
          <a:p>
            <a:r>
              <a:rPr lang="cs-CZ" sz="2000" dirty="0" err="1" smtClean="0"/>
              <a:t>Coleová</a:t>
            </a:r>
            <a:r>
              <a:rPr lang="cs-CZ" sz="2000" dirty="0" smtClean="0"/>
              <a:t> Emily a kol., Průvodce architekturou, nakladatelství </a:t>
            </a:r>
            <a:r>
              <a:rPr lang="cs-CZ" sz="2000" dirty="0" err="1" smtClean="0"/>
              <a:t>Svojtka</a:t>
            </a:r>
            <a:r>
              <a:rPr lang="cs-CZ" sz="2000" dirty="0" smtClean="0"/>
              <a:t> </a:t>
            </a:r>
            <a:r>
              <a:rPr lang="cs-CZ" sz="2000" dirty="0" smtClean="0">
                <a:sym typeface="Symbol"/>
              </a:rPr>
              <a:t> Co.</a:t>
            </a:r>
            <a:r>
              <a:rPr lang="cs-CZ" sz="2000" b="1" dirty="0" smtClean="0"/>
              <a:t>, </a:t>
            </a:r>
          </a:p>
          <a:p>
            <a:r>
              <a:rPr lang="cs-CZ" sz="2000" dirty="0" smtClean="0"/>
              <a:t>s.r.o., Praha 2008, </a:t>
            </a:r>
            <a:r>
              <a:rPr lang="cs-CZ" sz="2000" dirty="0" err="1" smtClean="0"/>
              <a:t>ISBN</a:t>
            </a:r>
            <a:r>
              <a:rPr lang="cs-CZ" sz="2000" dirty="0" smtClean="0"/>
              <a:t> 978-80-7352-976-5.</a:t>
            </a:r>
          </a:p>
          <a:p>
            <a:endParaRPr lang="cs-CZ" sz="2000" dirty="0" smtClean="0"/>
          </a:p>
          <a:p>
            <a:r>
              <a:rPr lang="cs-CZ" sz="2000" dirty="0" smtClean="0"/>
              <a:t>Vlastní materiály školy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2527</TotalTime>
  <Words>240</Words>
  <Application>Microsoft Office PowerPoint</Application>
  <PresentationFormat>Předvádění na obrazovce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 Zápotocký, Ing. Arch.</cp:lastModifiedBy>
  <cp:revision>163</cp:revision>
  <dcterms:created xsi:type="dcterms:W3CDTF">2010-11-01T23:40:31Z</dcterms:created>
  <dcterms:modified xsi:type="dcterms:W3CDTF">2014-02-24T07:41:11Z</dcterms:modified>
</cp:coreProperties>
</file>