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5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9" r:id="rId14"/>
    <p:sldId id="290" r:id="rId15"/>
    <p:sldId id="291" r:id="rId16"/>
    <p:sldId id="288" r:id="rId17"/>
    <p:sldId id="259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81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Ukázky vývoje střech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 různých architektonických stylech a obdobích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Střecha, báň, helmice, sedlová střecha, mansardová střecha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Střechy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VY_32_INOVACE_45_915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střecha ukončuje stavbu a chrání ji proti povětrnosti, zejména proti dešťovým a sněhovým srážkám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střecha chrání stavbu před chladem, v létě před přehříváním, prostřednictvím nespalné krytiny brání přenosu požáru na okolní stavby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má významnou architektonickou a urbanistickou funkci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17020" y="404664"/>
            <a:ext cx="144699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Střechy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76672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Ukázky vývoje střech:</a:t>
            </a:r>
            <a:endParaRPr lang="cs-CZ" sz="2800" dirty="0"/>
          </a:p>
        </p:txBody>
      </p:sp>
      <p:pic>
        <p:nvPicPr>
          <p:cNvPr id="1031" name="Picture 7" descr="C:\Users\Ota\Desktop\SKENY PRO DUMY\STŘECHY\1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6672"/>
            <a:ext cx="4766146" cy="2743054"/>
          </a:xfrm>
          <a:prstGeom prst="rect">
            <a:avLst/>
          </a:prstGeom>
          <a:noFill/>
        </p:spPr>
      </p:pic>
      <p:pic>
        <p:nvPicPr>
          <p:cNvPr id="1030" name="Picture 6" descr="C:\Users\Ota\Desktop\SKENY PRO DUMY\STŘECHY\12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852936"/>
            <a:ext cx="7275089" cy="348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054" name="Picture 6" descr="C:\Users\Ota\Desktop\SKENY PRO DUMY\STŘECHY\1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089914"/>
            <a:ext cx="4680520" cy="3204549"/>
          </a:xfrm>
          <a:prstGeom prst="rect">
            <a:avLst/>
          </a:prstGeom>
          <a:noFill/>
        </p:spPr>
      </p:pic>
      <p:pic>
        <p:nvPicPr>
          <p:cNvPr id="2055" name="Picture 7" descr="C:\Users\Ota\Desktop\SKENY PRO DUMY\STŘECHY\15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2997" y="476672"/>
            <a:ext cx="4149915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21506" name="Picture 2" descr="C:\Users\Ota\Desktop\SKENY PRO DUMY\STŘECHY\1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4216769" cy="3563466"/>
          </a:xfrm>
          <a:prstGeom prst="rect">
            <a:avLst/>
          </a:prstGeom>
          <a:noFill/>
        </p:spPr>
      </p:pic>
      <p:pic>
        <p:nvPicPr>
          <p:cNvPr id="21507" name="Picture 3" descr="C:\Users\Ota\Desktop\SKENY PRO DUMY\STŘECHY\1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9082" y="2204864"/>
            <a:ext cx="4532187" cy="31765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2530" name="Picture 2" descr="C:\Users\Ota\Desktop\SKENY PRO DUMY\STŘECHY\7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4907333" cy="4392488"/>
          </a:xfrm>
          <a:prstGeom prst="rect">
            <a:avLst/>
          </a:prstGeom>
          <a:noFill/>
        </p:spPr>
      </p:pic>
      <p:pic>
        <p:nvPicPr>
          <p:cNvPr id="22531" name="Picture 3" descr="C:\Users\Ota\Desktop\SKENY PRO DUMY\STŘECHY\6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5198" y="408645"/>
            <a:ext cx="3171258" cy="2444291"/>
          </a:xfrm>
          <a:prstGeom prst="rect">
            <a:avLst/>
          </a:prstGeom>
          <a:noFill/>
        </p:spPr>
      </p:pic>
      <p:pic>
        <p:nvPicPr>
          <p:cNvPr id="22532" name="Picture 4" descr="C:\Users\Ota\Desktop\SKENY PRO DUMY\STŘECHY\7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852936"/>
            <a:ext cx="2520280" cy="3331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3554" name="Picture 2" descr="C:\Users\Ota\Desktop\SKENY PRO DUMY\STŘECHY\1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2463328" cy="5112568"/>
          </a:xfrm>
          <a:prstGeom prst="rect">
            <a:avLst/>
          </a:prstGeom>
          <a:noFill/>
        </p:spPr>
      </p:pic>
      <p:pic>
        <p:nvPicPr>
          <p:cNvPr id="23555" name="Picture 3" descr="C:\Users\Ota\Desktop\SKENY PRO DUMY\STŘECHY\14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20687"/>
            <a:ext cx="5189759" cy="53458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Ota\Desktop\SKENY PRO DUMY\STŘECHY\1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847094"/>
            <a:ext cx="4174653" cy="3259498"/>
          </a:xfrm>
          <a:prstGeom prst="rect">
            <a:avLst/>
          </a:prstGeom>
          <a:noFill/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24578" name="Picture 2" descr="C:\Users\Ota\Desktop\SKENY PRO DUMY\STŘECHY\1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4316282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25602" name="Picture 2" descr="C:\Users\Ota\Desktop\SKENY PRO DUMY\STŘECHY\1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3200000" cy="4032448"/>
          </a:xfrm>
          <a:prstGeom prst="rect">
            <a:avLst/>
          </a:prstGeom>
          <a:noFill/>
        </p:spPr>
      </p:pic>
      <p:pic>
        <p:nvPicPr>
          <p:cNvPr id="25603" name="Picture 3" descr="C:\Users\Ota\Desktop\SKENY PRO DUMY\STŘECHY\14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196752"/>
            <a:ext cx="4474468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Ota\Desktop\SKENY PRO DUMY\STŘECHY\14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988840"/>
            <a:ext cx="4520871" cy="4463759"/>
          </a:xfrm>
          <a:prstGeom prst="rect">
            <a:avLst/>
          </a:prstGeom>
          <a:noFill/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26626" name="Picture 2" descr="C:\Users\Ota\Desktop\SKENY PRO DUMY\STŘECHY\1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4378842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27650" name="Picture 2" descr="C:\Users\Ota\Desktop\SKENY PRO DUMY\STŘECHY\14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5"/>
            <a:ext cx="4586879" cy="3568423"/>
          </a:xfrm>
          <a:prstGeom prst="rect">
            <a:avLst/>
          </a:prstGeom>
          <a:noFill/>
        </p:spPr>
      </p:pic>
      <p:pic>
        <p:nvPicPr>
          <p:cNvPr id="27651" name="Picture 3" descr="C:\Users\Ota\Desktop\SKENY PRO DUMY\STŘECHY\1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66143"/>
            <a:ext cx="3407892" cy="60525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28674" name="Picture 2" descr="C:\Users\Ota\Desktop\SKENY PRO DUMY\STŘECHY\15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7920880" cy="2952111"/>
          </a:xfrm>
          <a:prstGeom prst="rect">
            <a:avLst/>
          </a:prstGeom>
          <a:noFill/>
        </p:spPr>
      </p:pic>
      <p:pic>
        <p:nvPicPr>
          <p:cNvPr id="28675" name="Picture 3" descr="C:\Users\Ota\Desktop\SKENY PRO DUMY\STŘECHY\1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789040"/>
            <a:ext cx="5771555" cy="25535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29698" name="Picture 2" descr="C:\Users\Ota\Desktop\SKENY PRO DUMY\STŘECHY\15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138" y="620688"/>
            <a:ext cx="5116254" cy="3240360"/>
          </a:xfrm>
          <a:prstGeom prst="rect">
            <a:avLst/>
          </a:prstGeom>
          <a:noFill/>
        </p:spPr>
      </p:pic>
      <p:pic>
        <p:nvPicPr>
          <p:cNvPr id="29699" name="Picture 3" descr="C:\Users\Ota\Desktop\SKENY PRO DUMY\STŘECHY\14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3182" y="2276872"/>
            <a:ext cx="3183604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30722" name="Picture 2" descr="C:\Users\Ota\Desktop\SKENY PRO DUMY\STŘECHY\14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10273"/>
            <a:ext cx="4824536" cy="2733214"/>
          </a:xfrm>
          <a:prstGeom prst="rect">
            <a:avLst/>
          </a:prstGeom>
          <a:noFill/>
        </p:spPr>
      </p:pic>
      <p:pic>
        <p:nvPicPr>
          <p:cNvPr id="30723" name="Picture 3" descr="C:\Users\Ota\Desktop\SKENY PRO DUMY\STŘECHY\1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068042"/>
            <a:ext cx="5616624" cy="33842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Ota\Desktop\SKENY PRO DUMY\STŘECHY\1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417957"/>
            <a:ext cx="7113166" cy="4065325"/>
          </a:xfrm>
          <a:prstGeom prst="rect">
            <a:avLst/>
          </a:prstGeom>
          <a:noFill/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pic>
        <p:nvPicPr>
          <p:cNvPr id="31746" name="Picture 2" descr="C:\Users\Ota\Desktop\SKENY PRO DUMY\STŘECHY\12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3886151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Ota\Desktop\SKENY PRO DUMY\STŘECHY\7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04664"/>
            <a:ext cx="5677371" cy="3227546"/>
          </a:xfrm>
          <a:prstGeom prst="rect">
            <a:avLst/>
          </a:prstGeom>
          <a:noFill/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pic>
        <p:nvPicPr>
          <p:cNvPr id="32770" name="Picture 2" descr="C:\Users\Ota\Desktop\SKENY PRO DUMY\STŘECHY\1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429000"/>
            <a:ext cx="4608512" cy="2968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1196752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zkuste vytipovat období a architektonické sloh, kdy byly </a:t>
            </a:r>
            <a:r>
              <a:rPr lang="cs-CZ" sz="2000" i="1" dirty="0" smtClean="0"/>
              <a:t>jaké typy střech </a:t>
            </a:r>
            <a:r>
              <a:rPr lang="cs-CZ" sz="2000" i="1" dirty="0" smtClean="0"/>
              <a:t>v oblibě a kdy </a:t>
            </a:r>
            <a:r>
              <a:rPr lang="cs-CZ" sz="2000" i="1" dirty="0" smtClean="0"/>
              <a:t>jiné</a:t>
            </a:r>
            <a:endParaRPr lang="cs-CZ" sz="2000" i="1" dirty="0" smtClean="0"/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jmenujte různé druhy </a:t>
            </a:r>
            <a:r>
              <a:rPr lang="cs-CZ" sz="2000" i="1" dirty="0" smtClean="0"/>
              <a:t>střech</a:t>
            </a:r>
            <a:r>
              <a:rPr lang="cs-CZ" sz="2000" i="1" dirty="0" smtClean="0"/>
              <a:t> </a:t>
            </a:r>
            <a:r>
              <a:rPr lang="cs-CZ" sz="2000" i="1" dirty="0" smtClean="0"/>
              <a:t>ve Vašem okolí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pokuste se zařadit </a:t>
            </a:r>
            <a:r>
              <a:rPr lang="cs-CZ" sz="2000" i="1" dirty="0" smtClean="0"/>
              <a:t>střechy </a:t>
            </a:r>
            <a:r>
              <a:rPr lang="cs-CZ" sz="2000" i="1" dirty="0" smtClean="0"/>
              <a:t>na jednotlivých obrázcích do architektonických stylů, časových období a různých kultur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916832"/>
            <a:ext cx="78488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a tužkové kresby:</a:t>
            </a:r>
          </a:p>
          <a:p>
            <a:r>
              <a:rPr lang="cs-CZ" sz="2000" dirty="0" err="1" smtClean="0"/>
              <a:t>Coleová</a:t>
            </a:r>
            <a:r>
              <a:rPr lang="cs-CZ" sz="2000" dirty="0" smtClean="0"/>
              <a:t> Emily a kol., Průvodce architekturou, nakladatelství </a:t>
            </a:r>
            <a:r>
              <a:rPr lang="cs-CZ" sz="2000" dirty="0" err="1" smtClean="0"/>
              <a:t>Svojtka</a:t>
            </a:r>
            <a:r>
              <a:rPr lang="cs-CZ" sz="2000" dirty="0" smtClean="0"/>
              <a:t> </a:t>
            </a:r>
            <a:r>
              <a:rPr lang="cs-CZ" sz="2000" dirty="0" smtClean="0">
                <a:sym typeface="Symbol"/>
              </a:rPr>
              <a:t> Co.</a:t>
            </a:r>
            <a:r>
              <a:rPr lang="cs-CZ" sz="2000" b="1" dirty="0" smtClean="0"/>
              <a:t>, </a:t>
            </a:r>
          </a:p>
          <a:p>
            <a:r>
              <a:rPr lang="cs-CZ" sz="2000" dirty="0" smtClean="0"/>
              <a:t>s.r.o., Praha 2008, </a:t>
            </a:r>
            <a:r>
              <a:rPr lang="cs-CZ" sz="2000" dirty="0" err="1" smtClean="0"/>
              <a:t>ISBN</a:t>
            </a:r>
            <a:r>
              <a:rPr lang="cs-CZ" sz="2000" dirty="0" smtClean="0"/>
              <a:t> 978-80-7352-976-5.</a:t>
            </a:r>
          </a:p>
          <a:p>
            <a:endParaRPr lang="cs-CZ" sz="2000" dirty="0" smtClean="0"/>
          </a:p>
          <a:p>
            <a:r>
              <a:rPr lang="cs-CZ" sz="2000" dirty="0" smtClean="0"/>
              <a:t>Vlastní materiály školy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2545</TotalTime>
  <Words>254</Words>
  <Application>Microsoft Office PowerPoint</Application>
  <PresentationFormat>Předvádění na obrazovce (4:3)</PresentationFormat>
  <Paragraphs>71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 Zápotocký, Ing. Arch.</cp:lastModifiedBy>
  <cp:revision>166</cp:revision>
  <dcterms:created xsi:type="dcterms:W3CDTF">2010-11-01T23:40:31Z</dcterms:created>
  <dcterms:modified xsi:type="dcterms:W3CDTF">2014-02-24T07:42:12Z</dcterms:modified>
</cp:coreProperties>
</file>