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6" r:id="rId4"/>
    <p:sldId id="267" r:id="rId5"/>
    <p:sldId id="257" r:id="rId6"/>
    <p:sldId id="256" r:id="rId7"/>
    <p:sldId id="258" r:id="rId8"/>
    <p:sldId id="259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FDE9"/>
    <a:srgbClr val="7BFDE1"/>
    <a:srgbClr val="B4AA7A"/>
    <a:srgbClr val="FB86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17" autoAdjust="0"/>
    <p:restoredTop sz="94660"/>
  </p:normalViewPr>
  <p:slideViewPr>
    <p:cSldViewPr>
      <p:cViewPr varScale="1">
        <p:scale>
          <a:sx n="79" d="100"/>
          <a:sy n="79" d="100"/>
        </p:scale>
        <p:origin x="-103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010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53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428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085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7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86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657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42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839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414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181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1996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26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004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3707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261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8966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6295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419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2778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0119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689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7201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2035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5068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7176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7023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5838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5137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258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5992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5620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665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A1FDE9"/>
            </a:gs>
            <a:gs pos="100000">
              <a:srgbClr val="21D6E0">
                <a:lumMod val="100000"/>
                <a:alpha val="3000"/>
              </a:srgbClr>
            </a:gs>
            <a:gs pos="100000">
              <a:srgbClr val="0087E6"/>
            </a:gs>
            <a:gs pos="100000">
              <a:srgbClr val="005CB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390B06-3F7D-473A-B297-2E6F6D64E255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8318C-A25A-4B05-B7F6-C393FA531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9471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344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737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6.wdp"/><Relationship Id="rId18" Type="http://schemas.openxmlformats.org/officeDocument/2006/relationships/image" Target="../media/image10.png"/><Relationship Id="rId26" Type="http://schemas.openxmlformats.org/officeDocument/2006/relationships/image" Target="../media/image14.png"/><Relationship Id="rId3" Type="http://schemas.openxmlformats.org/officeDocument/2006/relationships/audio" Target="../media/audio3.wav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7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audio" Target="../media/audio2.wav"/><Relationship Id="rId16" Type="http://schemas.openxmlformats.org/officeDocument/2006/relationships/image" Target="../media/image9.png"/><Relationship Id="rId20" Type="http://schemas.openxmlformats.org/officeDocument/2006/relationships/image" Target="../media/image11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5.wdp"/><Relationship Id="rId24" Type="http://schemas.openxmlformats.org/officeDocument/2006/relationships/image" Target="../media/image13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5.png"/><Relationship Id="rId10" Type="http://schemas.openxmlformats.org/officeDocument/2006/relationships/image" Target="../media/image6.png"/><Relationship Id="rId19" Type="http://schemas.microsoft.com/office/2007/relationships/hdphoto" Target="../media/hdphoto9.wdp"/><Relationship Id="rId4" Type="http://schemas.openxmlformats.org/officeDocument/2006/relationships/image" Target="../media/image3.png"/><Relationship Id="rId9" Type="http://schemas.microsoft.com/office/2007/relationships/hdphoto" Target="../media/hdphoto4.wdp"/><Relationship Id="rId14" Type="http://schemas.openxmlformats.org/officeDocument/2006/relationships/image" Target="../media/image8.png"/><Relationship Id="rId22" Type="http://schemas.openxmlformats.org/officeDocument/2006/relationships/image" Target="../media/image12.png"/><Relationship Id="rId27" Type="http://schemas.microsoft.com/office/2007/relationships/hdphoto" Target="../media/hdphoto1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13" Type="http://schemas.microsoft.com/office/2007/relationships/hdphoto" Target="../media/hdphoto18.wdp"/><Relationship Id="rId3" Type="http://schemas.openxmlformats.org/officeDocument/2006/relationships/audio" Target="../media/audio1.wav"/><Relationship Id="rId7" Type="http://schemas.openxmlformats.org/officeDocument/2006/relationships/image" Target="../media/image17.png"/><Relationship Id="rId12" Type="http://schemas.openxmlformats.org/officeDocument/2006/relationships/image" Target="../media/image20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5.wdp"/><Relationship Id="rId11" Type="http://schemas.microsoft.com/office/2007/relationships/hdphoto" Target="../media/hdphoto17.wdp"/><Relationship Id="rId5" Type="http://schemas.openxmlformats.org/officeDocument/2006/relationships/image" Target="../media/image16.png"/><Relationship Id="rId15" Type="http://schemas.microsoft.com/office/2007/relationships/hdphoto" Target="../media/hdphoto19.wdp"/><Relationship Id="rId10" Type="http://schemas.openxmlformats.org/officeDocument/2006/relationships/image" Target="../media/image19.png"/><Relationship Id="rId4" Type="http://schemas.openxmlformats.org/officeDocument/2006/relationships/audio" Target="../media/audio5.wav"/><Relationship Id="rId9" Type="http://schemas.openxmlformats.org/officeDocument/2006/relationships/image" Target="../media/image18.png"/><Relationship Id="rId1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microsoft.com/office/2007/relationships/hdphoto" Target="../media/hdphoto24.wdp"/><Relationship Id="rId18" Type="http://schemas.openxmlformats.org/officeDocument/2006/relationships/image" Target="../media/image29.png"/><Relationship Id="rId3" Type="http://schemas.openxmlformats.org/officeDocument/2006/relationships/audio" Target="../media/audio1.wav"/><Relationship Id="rId21" Type="http://schemas.microsoft.com/office/2007/relationships/hdphoto" Target="../media/hdphoto28.wdp"/><Relationship Id="rId7" Type="http://schemas.microsoft.com/office/2007/relationships/hdphoto" Target="../media/hdphoto21.wdp"/><Relationship Id="rId12" Type="http://schemas.openxmlformats.org/officeDocument/2006/relationships/image" Target="../media/image26.png"/><Relationship Id="rId17" Type="http://schemas.microsoft.com/office/2007/relationships/hdphoto" Target="../media/hdphoto26.wdp"/><Relationship Id="rId2" Type="http://schemas.openxmlformats.org/officeDocument/2006/relationships/audio" Target="../media/audio4.wav"/><Relationship Id="rId16" Type="http://schemas.openxmlformats.org/officeDocument/2006/relationships/image" Target="../media/image28.png"/><Relationship Id="rId20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microsoft.com/office/2007/relationships/hdphoto" Target="../media/hdphoto23.wdp"/><Relationship Id="rId5" Type="http://schemas.microsoft.com/office/2007/relationships/hdphoto" Target="../media/hdphoto20.wdp"/><Relationship Id="rId15" Type="http://schemas.microsoft.com/office/2007/relationships/hdphoto" Target="../media/hdphoto25.wdp"/><Relationship Id="rId10" Type="http://schemas.openxmlformats.org/officeDocument/2006/relationships/image" Target="../media/image25.png"/><Relationship Id="rId19" Type="http://schemas.microsoft.com/office/2007/relationships/hdphoto" Target="../media/hdphoto27.wdp"/><Relationship Id="rId4" Type="http://schemas.openxmlformats.org/officeDocument/2006/relationships/image" Target="../media/image22.png"/><Relationship Id="rId9" Type="http://schemas.microsoft.com/office/2007/relationships/hdphoto" Target="../media/hdphoto22.wdp"/><Relationship Id="rId1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7" Type="http://schemas.microsoft.com/office/2007/relationships/hdphoto" Target="../media/hdphoto30.wdp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microsoft.com/office/2007/relationships/hdphoto" Target="../media/hdphoto29.wdp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microsoft.com/office/2007/relationships/hdphoto" Target="../media/hdphoto15.wdp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microsoft.com/office/2007/relationships/hdphoto" Target="../media/hdphoto16.wdp"/><Relationship Id="rId10" Type="http://schemas.microsoft.com/office/2007/relationships/hdphoto" Target="../media/hdphoto18.wdp"/><Relationship Id="rId4" Type="http://schemas.openxmlformats.org/officeDocument/2006/relationships/image" Target="../media/image17.png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microsoft.com/office/2007/relationships/hdphoto" Target="../media/hdphoto25.wdp"/><Relationship Id="rId18" Type="http://schemas.openxmlformats.org/officeDocument/2006/relationships/image" Target="../media/image30.png"/><Relationship Id="rId3" Type="http://schemas.microsoft.com/office/2007/relationships/hdphoto" Target="../media/hdphoto20.wdp"/><Relationship Id="rId7" Type="http://schemas.microsoft.com/office/2007/relationships/hdphoto" Target="../media/hdphoto22.wdp"/><Relationship Id="rId12" Type="http://schemas.openxmlformats.org/officeDocument/2006/relationships/image" Target="../media/image27.png"/><Relationship Id="rId17" Type="http://schemas.microsoft.com/office/2007/relationships/hdphoto" Target="../media/hdphoto27.wdp"/><Relationship Id="rId2" Type="http://schemas.openxmlformats.org/officeDocument/2006/relationships/image" Target="../media/image22.png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microsoft.com/office/2007/relationships/hdphoto" Target="../media/hdphoto24.wdp"/><Relationship Id="rId5" Type="http://schemas.microsoft.com/office/2007/relationships/hdphoto" Target="../media/hdphoto21.wdp"/><Relationship Id="rId15" Type="http://schemas.microsoft.com/office/2007/relationships/hdphoto" Target="../media/hdphoto26.wdp"/><Relationship Id="rId10" Type="http://schemas.openxmlformats.org/officeDocument/2006/relationships/image" Target="../media/image33.png"/><Relationship Id="rId19" Type="http://schemas.microsoft.com/office/2007/relationships/hdphoto" Target="../media/hdphoto28.wdp"/><Relationship Id="rId4" Type="http://schemas.openxmlformats.org/officeDocument/2006/relationships/image" Target="../media/image23.png"/><Relationship Id="rId9" Type="http://schemas.microsoft.com/office/2007/relationships/hdphoto" Target="../media/hdphoto23.wdp"/><Relationship Id="rId1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0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VY_32_INOVACE_238_ČJ2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Druhy slov – slovesa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slovesa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759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HV, VV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č.4 se žáci seznámí s pojmem sloveso a jak je poznají. V úkolu č. 5 žáci vyhledávají sloveso mezi ostatními </a:t>
            </a:r>
            <a:r>
              <a:rPr lang="cs-CZ" sz="1400" dirty="0" smtClean="0">
                <a:latin typeface="Arial" charset="0"/>
                <a:cs typeface="Arial" charset="0"/>
              </a:rPr>
              <a:t>slovními druhy. Na </a:t>
            </a:r>
            <a:r>
              <a:rPr lang="cs-CZ" sz="1400" dirty="0" smtClean="0">
                <a:latin typeface="Arial" charset="0"/>
                <a:cs typeface="Arial" charset="0"/>
              </a:rPr>
              <a:t>listu č. 6 žáci společně třídí slovesa podle toho, kdo co dělá. List č. 7 slouží k vyhledávání podstatných jmen a sloves ve větě a následnému vybarvení. List č. 8 – 10 slouží po vytisknutí jako pracovní list pro samostatnou práci žáků. 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poznávání sloves a jejich třídění podle toho, kdo co dělá.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Někteří žáci chybovali, nedokázali rozlišit sloveso a podstatné jméno.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307404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3401" y="5253007"/>
            <a:ext cx="3577198" cy="120032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</a:t>
            </a:r>
            <a:endParaRPr lang="cs-CZ" sz="7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48796"/>
            <a:ext cx="2769797" cy="1107996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</a:t>
            </a:r>
            <a:endParaRPr lang="cs-CZ" sz="6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448796"/>
            <a:ext cx="2736304" cy="1107996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2Lef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lvl="0"/>
            <a:r>
              <a:rPr lang="cs-CZ" sz="6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908946" y="764704"/>
            <a:ext cx="5326109" cy="4752528"/>
            <a:chOff x="1908946" y="764704"/>
            <a:chExt cx="5326109" cy="475252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385" l="0" r="100000">
                          <a14:foregroundMark x1="15385" y1="40308" x2="52615" y2="9231"/>
                          <a14:foregroundMark x1="30462" y1="5231" x2="42154" y2="9231"/>
                          <a14:foregroundMark x1="69846" y1="12923" x2="69846" y2="12923"/>
                          <a14:foregroundMark x1="69231" y1="14154" x2="84923" y2="39385"/>
                          <a14:foregroundMark x1="57846" y1="32000" x2="66769" y2="20923"/>
                          <a14:foregroundMark x1="4923" y1="58154" x2="17538" y2="71077"/>
                          <a14:foregroundMark x1="7077" y1="72000" x2="13538" y2="54462"/>
                          <a14:foregroundMark x1="13846" y1="61538" x2="23692" y2="59077"/>
                          <a14:foregroundMark x1="87077" y1="69846" x2="88000" y2="48615"/>
                          <a14:foregroundMark x1="14154" y1="56615" x2="24923" y2="54769"/>
                          <a14:foregroundMark x1="88615" y1="79077" x2="89846" y2="51077"/>
                          <a14:foregroundMark x1="84000" y1="51692" x2="81231" y2="62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8946" y="764704"/>
              <a:ext cx="5326109" cy="475252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 rot="18641985">
              <a:off x="2654240" y="3702944"/>
              <a:ext cx="158915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slovesa</a:t>
              </a:r>
              <a:endParaRPr lang="cs-CZ" sz="3600" b="1" i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 rot="3066111">
              <a:off x="4815909" y="3711129"/>
              <a:ext cx="158915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slovesa</a:t>
              </a:r>
              <a:endParaRPr lang="cs-CZ" sz="3600" b="1" i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877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4166" y="188640"/>
            <a:ext cx="8295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nám říkají co osoby, zvířata a věci dělají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14120" y="620688"/>
            <a:ext cx="3933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co se s nimi děje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85" l="0" r="98154">
                        <a14:foregroundMark x1="45538" y1="19385" x2="40923" y2="42769"/>
                        <a14:foregroundMark x1="46154" y1="59385" x2="44923" y2="48615"/>
                        <a14:foregroundMark x1="81538" y1="35385" x2="82462" y2="47385"/>
                        <a14:foregroundMark x1="17538" y1="77846" x2="18769" y2="74769"/>
                        <a14:foregroundMark x1="10462" y1="71077" x2="20308" y2="77231"/>
                        <a14:foregroundMark x1="32615" y1="82462" x2="36308" y2="64923"/>
                        <a14:foregroundMark x1="28308" y1="80308" x2="29231" y2="68923"/>
                        <a14:foregroundMark x1="28308" y1="82769" x2="38769" y2="79077"/>
                        <a14:foregroundMark x1="27077" y1="85538" x2="31385" y2="83077"/>
                        <a14:foregroundMark x1="42462" y1="91385" x2="45538" y2="91385"/>
                        <a14:foregroundMark x1="48000" y1="17538" x2="55385" y2="37846"/>
                        <a14:foregroundMark x1="52923" y1="20308" x2="56923" y2="29538"/>
                        <a14:foregroundMark x1="70769" y1="34154" x2="73231" y2="28615"/>
                        <a14:foregroundMark x1="72923" y1="32923" x2="77538" y2="27385"/>
                        <a14:foregroundMark x1="79385" y1="24923" x2="80923" y2="24923"/>
                        <a14:foregroundMark x1="24308" y1="55385" x2="28923" y2="39077"/>
                        <a14:backgroundMark x1="24308" y1="55385" x2="28000" y2="4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755" y="1099482"/>
            <a:ext cx="1584177" cy="1584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3077" r="100000">
                        <a14:backgroundMark x1="17846" y1="78462" x2="24308" y2="7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674134"/>
            <a:ext cx="1682858" cy="1682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154" b="100000" l="0" r="100000">
                        <a14:backgroundMark x1="23385" y1="52000" x2="30769" y2="5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147" y="1484784"/>
            <a:ext cx="1913885" cy="1913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73846" y1="75692" x2="82462" y2="89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12" y="836712"/>
            <a:ext cx="1880881" cy="1880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>
                        <a14:foregroundMark x1="13538" y1="76923" x2="22462" y2="7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49" y="2852936"/>
            <a:ext cx="1475805" cy="1475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13538" y1="3385" x2="17231" y2="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454" y="2968007"/>
            <a:ext cx="2045169" cy="2045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89846" l="0" r="89846">
                        <a14:foregroundMark x1="27385" y1="53538" x2="33231" y2="47077"/>
                        <a14:foregroundMark x1="10154" y1="50769" x2="14154" y2="49538"/>
                        <a14:foregroundMark x1="7077" y1="44000" x2="11385" y2="46462"/>
                        <a14:foregroundMark x1="7077" y1="53538" x2="8923" y2="55385"/>
                        <a14:foregroundMark x1="9538" y1="60000" x2="12000" y2="56923"/>
                        <a14:foregroundMark x1="8308" y1="59385" x2="12000" y2="56615"/>
                        <a14:backgroundMark x1="4308" y1="51077" x2="3385" y2="56000"/>
                        <a14:backgroundMark x1="9231" y1="55692" x2="9538" y2="60308"/>
                        <a14:backgroundMark x1="20923" y1="59385" x2="20923" y2="59385"/>
                        <a14:backgroundMark x1="14769" y1="59077" x2="14769" y2="6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982" r="15323" b="15550"/>
          <a:stretch/>
        </p:blipFill>
        <p:spPr bwMode="auto">
          <a:xfrm>
            <a:off x="4685686" y="3573016"/>
            <a:ext cx="1676478" cy="1315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615" b="100000" l="0" r="100000">
                        <a14:foregroundMark x1="58462" y1="9846" x2="62769" y2="8000"/>
                        <a14:foregroundMark x1="77538" y1="7385" x2="83692" y2="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491" y="2616074"/>
            <a:ext cx="2216724" cy="2216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100000">
                        <a14:foregroundMark x1="20308" y1="67077" x2="23385" y2="60615"/>
                        <a14:foregroundMark x1="55692" y1="73231" x2="59692" y2="67692"/>
                        <a14:foregroundMark x1="89846" y1="41538" x2="82462" y2="42462"/>
                        <a14:foregroundMark x1="59692" y1="23692" x2="64923" y2="37538"/>
                        <a14:foregroundMark x1="54462" y1="35385" x2="64000" y2="27385"/>
                        <a14:foregroundMark x1="60000" y1="40615" x2="60923" y2="34769"/>
                        <a14:foregroundMark x1="65538" y1="24000" x2="65538" y2="29231"/>
                        <a14:foregroundMark x1="60923" y1="8308" x2="60923" y2="16615"/>
                        <a14:foregroundMark x1="33231" y1="22769" x2="32615" y2="20308"/>
                        <a14:foregroundMark x1="35077" y1="21231" x2="29538" y2="10462"/>
                        <a14:foregroundMark x1="30154" y1="9538" x2="27385" y2="3385"/>
                        <a14:foregroundMark x1="68000" y1="19385" x2="69846" y2="7385"/>
                        <a14:foregroundMark x1="22154" y1="31077" x2="11385" y2="27077"/>
                        <a14:foregroundMark x1="6462" y1="27077" x2="9538" y2="2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21" y="4581128"/>
            <a:ext cx="1575633" cy="1575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977" t="15364" r="30374" b="34240"/>
          <a:stretch/>
        </p:blipFill>
        <p:spPr bwMode="auto">
          <a:xfrm>
            <a:off x="4499992" y="5621376"/>
            <a:ext cx="709756" cy="97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2154" b="95692" l="9538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496"/>
          <a:stretch/>
        </p:blipFill>
        <p:spPr bwMode="auto">
          <a:xfrm>
            <a:off x="7984901" y="5054048"/>
            <a:ext cx="1055232" cy="1327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538" b="89538" l="2154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399" r="4079" b="24867"/>
          <a:stretch/>
        </p:blipFill>
        <p:spPr bwMode="auto">
          <a:xfrm>
            <a:off x="5391834" y="5159711"/>
            <a:ext cx="2321020" cy="1179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8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0" b="99077" l="0" r="100000">
                        <a14:backgroundMark x1="20000" y1="15385" x2="0" y2="42769"/>
                        <a14:backgroundMark x1="20000" y1="20923" x2="27385" y2="13846"/>
                        <a14:backgroundMark x1="21846" y1="65231" x2="15385" y2="61231"/>
                        <a14:backgroundMark x1="55385" y1="76615" x2="46769" y2="86154"/>
                        <a14:backgroundMark x1="62154" y1="84000" x2="96923" y2="80308"/>
                        <a14:backgroundMark x1="31385" y1="22769" x2="28000" y2="13231"/>
                        <a14:backgroundMark x1="39692" y1="18154" x2="36000" y2="15077"/>
                        <a14:backgroundMark x1="40000" y1="19385" x2="38769" y2="14154"/>
                        <a14:backgroundMark x1="46769" y1="15077" x2="49231" y2="9846"/>
                        <a14:backgroundMark x1="59077" y1="14462" x2="79385" y2="24923"/>
                        <a14:backgroundMark x1="35385" y1="79385" x2="38769" y2="81231"/>
                        <a14:backgroundMark x1="72615" y1="35692" x2="77846" y2="34462"/>
                        <a14:backgroundMark x1="71077" y1="39077" x2="73846" y2="34462"/>
                        <a14:backgroundMark x1="74462" y1="36615" x2="82769" y2="46462"/>
                        <a14:backgroundMark x1="86462" y1="79077" x2="93231" y2="5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675" y="4941168"/>
            <a:ext cx="1891075" cy="189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2175247"/>
            <a:ext cx="10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vysává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67002" y="1628800"/>
            <a:ext cx="737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cvičí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1700808"/>
            <a:ext cx="963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smrká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04248" y="1628799"/>
            <a:ext cx="567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čte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8089" y="3471391"/>
            <a:ext cx="596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letí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71058" y="3436842"/>
            <a:ext cx="594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řve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4365104"/>
            <a:ext cx="859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štěká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2953846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bučí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6550" y="5877272"/>
            <a:ext cx="733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voní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51720" y="6047540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hoří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98004" y="5271591"/>
            <a:ext cx="852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zvoní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999725" y="6093296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jede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622462" y="5159711"/>
            <a:ext cx="801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kape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32196" y="1052736"/>
            <a:ext cx="20796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(klikni na obrázek)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0813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75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7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250"/>
                            </p:stCondLst>
                            <p:childTnLst>
                              <p:par>
                                <p:cTn id="44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250"/>
                            </p:stCondLst>
                            <p:childTnLst>
                              <p:par>
                                <p:cTn id="49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25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125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2250"/>
                            </p:stCondLst>
                            <p:childTnLst>
                              <p:par>
                                <p:cTn id="6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3250"/>
                            </p:stCondLst>
                            <p:childTnLst>
                              <p:par>
                                <p:cTn id="69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6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-108520" y="5030709"/>
            <a:ext cx="9361040" cy="1827291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615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46" r="8549"/>
          <a:stretch/>
        </p:blipFill>
        <p:spPr bwMode="auto">
          <a:xfrm>
            <a:off x="1131182" y="296549"/>
            <a:ext cx="7230424" cy="5796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116632"/>
            <a:ext cx="27926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otrhej slovesa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06108" y="260648"/>
            <a:ext cx="1970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(klikni na hrušku)</a:t>
            </a:r>
            <a:endParaRPr lang="cs-CZ" sz="2000" dirty="0">
              <a:solidFill>
                <a:schemeClr val="bg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 rot="735050">
            <a:off x="871827" y="2481899"/>
            <a:ext cx="890450" cy="1492675"/>
            <a:chOff x="1123504" y="1704323"/>
            <a:chExt cx="935188" cy="1612791"/>
          </a:xfrm>
        </p:grpSpPr>
        <p:grpSp>
          <p:nvGrpSpPr>
            <p:cNvPr id="3" name="Skupina 2"/>
            <p:cNvGrpSpPr/>
            <p:nvPr/>
          </p:nvGrpSpPr>
          <p:grpSpPr>
            <a:xfrm>
              <a:off x="1123504" y="1704323"/>
              <a:ext cx="935188" cy="1612791"/>
              <a:chOff x="3564805" y="3364022"/>
              <a:chExt cx="935188" cy="1612791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963" r="12973"/>
              <a:stretch/>
            </p:blipFill>
            <p:spPr bwMode="auto">
              <a:xfrm>
                <a:off x="3564805" y="3517048"/>
                <a:ext cx="935188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" name="TextovéPole 1"/>
            <p:cNvSpPr txBox="1"/>
            <p:nvPr/>
          </p:nvSpPr>
          <p:spPr>
            <a:xfrm rot="16200000">
              <a:off x="1215061" y="2538794"/>
              <a:ext cx="779607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teče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rot="20535899">
            <a:off x="7813353" y="2813998"/>
            <a:ext cx="893961" cy="1564320"/>
            <a:chOff x="1119816" y="1704323"/>
            <a:chExt cx="938875" cy="1690202"/>
          </a:xfrm>
        </p:grpSpPr>
        <p:grpSp>
          <p:nvGrpSpPr>
            <p:cNvPr id="12" name="Skupina 11"/>
            <p:cNvGrpSpPr/>
            <p:nvPr/>
          </p:nvGrpSpPr>
          <p:grpSpPr>
            <a:xfrm>
              <a:off x="1119816" y="1704323"/>
              <a:ext cx="938875" cy="1612792"/>
              <a:chOff x="3561117" y="3364022"/>
              <a:chExt cx="938875" cy="1612792"/>
            </a:xfrm>
          </p:grpSpPr>
          <p:pic>
            <p:nvPicPr>
              <p:cNvPr id="1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10" r="12974"/>
              <a:stretch/>
            </p:blipFill>
            <p:spPr bwMode="auto">
              <a:xfrm>
                <a:off x="3561117" y="3517049"/>
                <a:ext cx="938875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3" name="TextovéPole 12"/>
            <p:cNvSpPr txBox="1"/>
            <p:nvPr/>
          </p:nvSpPr>
          <p:spPr>
            <a:xfrm rot="16200000">
              <a:off x="991564" y="2538795"/>
              <a:ext cx="1226601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učím se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 rot="505393">
            <a:off x="5491003" y="3479771"/>
            <a:ext cx="905047" cy="1497731"/>
            <a:chOff x="1108174" y="1704323"/>
            <a:chExt cx="950517" cy="1618255"/>
          </a:xfrm>
        </p:grpSpPr>
        <p:grpSp>
          <p:nvGrpSpPr>
            <p:cNvPr id="17" name="Skupina 16"/>
            <p:cNvGrpSpPr/>
            <p:nvPr/>
          </p:nvGrpSpPr>
          <p:grpSpPr>
            <a:xfrm>
              <a:off x="1108174" y="1704323"/>
              <a:ext cx="950517" cy="1612791"/>
              <a:chOff x="3549475" y="3364022"/>
              <a:chExt cx="950517" cy="1612791"/>
            </a:xfrm>
          </p:grpSpPr>
          <p:pic>
            <p:nvPicPr>
              <p:cNvPr id="1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912" r="12973"/>
              <a:stretch/>
            </p:blipFill>
            <p:spPr bwMode="auto">
              <a:xfrm>
                <a:off x="3549475" y="3517048"/>
                <a:ext cx="95051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8" name="TextovéPole 17"/>
            <p:cNvSpPr txBox="1"/>
            <p:nvPr/>
          </p:nvSpPr>
          <p:spPr>
            <a:xfrm rot="16200000">
              <a:off x="1063510" y="2538795"/>
              <a:ext cx="1082707" cy="4848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modrý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rot="21257726">
            <a:off x="3186187" y="3361004"/>
            <a:ext cx="872648" cy="1492675"/>
            <a:chOff x="1142200" y="1704323"/>
            <a:chExt cx="916491" cy="1612792"/>
          </a:xfrm>
        </p:grpSpPr>
        <p:grpSp>
          <p:nvGrpSpPr>
            <p:cNvPr id="27" name="Skupina 26"/>
            <p:cNvGrpSpPr/>
            <p:nvPr/>
          </p:nvGrpSpPr>
          <p:grpSpPr>
            <a:xfrm>
              <a:off x="1142200" y="1704323"/>
              <a:ext cx="916491" cy="1612792"/>
              <a:chOff x="3583501" y="3364022"/>
              <a:chExt cx="916491" cy="1612792"/>
            </a:xfrm>
          </p:grpSpPr>
          <p:pic>
            <p:nvPicPr>
              <p:cNvPr id="2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244" r="12973"/>
              <a:stretch/>
            </p:blipFill>
            <p:spPr bwMode="auto">
              <a:xfrm>
                <a:off x="3583501" y="3517049"/>
                <a:ext cx="916491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 rot="16200000">
              <a:off x="1078162" y="2538795"/>
              <a:ext cx="1053402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mluvit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354173" y="3040640"/>
            <a:ext cx="893039" cy="1537069"/>
            <a:chOff x="1120784" y="1704323"/>
            <a:chExt cx="937907" cy="1660759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20784" y="1704323"/>
              <a:ext cx="937907" cy="1612791"/>
              <a:chOff x="3562085" y="3364022"/>
              <a:chExt cx="937907" cy="1612791"/>
            </a:xfrm>
          </p:grpSpPr>
          <p:pic>
            <p:nvPicPr>
              <p:cNvPr id="3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77" r="12973"/>
              <a:stretch/>
            </p:blipFill>
            <p:spPr bwMode="auto">
              <a:xfrm>
                <a:off x="3562085" y="3517048"/>
                <a:ext cx="93790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3" name="TextovéPole 32"/>
            <p:cNvSpPr txBox="1"/>
            <p:nvPr/>
          </p:nvSpPr>
          <p:spPr>
            <a:xfrm rot="16200000">
              <a:off x="1021005" y="2538795"/>
              <a:ext cx="1167714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pelichá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936781" y="3173551"/>
            <a:ext cx="875751" cy="1492674"/>
            <a:chOff x="1138942" y="1704323"/>
            <a:chExt cx="919750" cy="1612791"/>
          </a:xfrm>
        </p:grpSpPr>
        <p:grpSp>
          <p:nvGrpSpPr>
            <p:cNvPr id="37" name="Skupina 36"/>
            <p:cNvGrpSpPr/>
            <p:nvPr/>
          </p:nvGrpSpPr>
          <p:grpSpPr>
            <a:xfrm>
              <a:off x="1138942" y="1704323"/>
              <a:ext cx="919750" cy="1612791"/>
              <a:chOff x="3580243" y="3364022"/>
              <a:chExt cx="919750" cy="1612791"/>
            </a:xfrm>
          </p:grpSpPr>
          <p:pic>
            <p:nvPicPr>
              <p:cNvPr id="3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021" r="12973"/>
              <a:stretch/>
            </p:blipFill>
            <p:spPr bwMode="auto">
              <a:xfrm>
                <a:off x="3580243" y="3517048"/>
                <a:ext cx="919750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8" name="TextovéPole 37"/>
            <p:cNvSpPr txBox="1"/>
            <p:nvPr/>
          </p:nvSpPr>
          <p:spPr>
            <a:xfrm rot="16200000">
              <a:off x="1221918" y="2538794"/>
              <a:ext cx="765890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bučí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 rot="1482022">
            <a:off x="1569396" y="870598"/>
            <a:ext cx="941751" cy="1517671"/>
            <a:chOff x="1069625" y="1704323"/>
            <a:chExt cx="989065" cy="1639799"/>
          </a:xfrm>
        </p:grpSpPr>
        <p:grpSp>
          <p:nvGrpSpPr>
            <p:cNvPr id="42" name="Skupina 41"/>
            <p:cNvGrpSpPr/>
            <p:nvPr/>
          </p:nvGrpSpPr>
          <p:grpSpPr>
            <a:xfrm>
              <a:off x="1069625" y="1704323"/>
              <a:ext cx="989065" cy="1612791"/>
              <a:chOff x="3510926" y="3364022"/>
              <a:chExt cx="989065" cy="1612791"/>
            </a:xfrm>
          </p:grpSpPr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73" r="12973"/>
              <a:stretch/>
            </p:blipFill>
            <p:spPr bwMode="auto">
              <a:xfrm>
                <a:off x="3510926" y="3517048"/>
                <a:ext cx="989065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3" name="TextovéPole 42"/>
            <p:cNvSpPr txBox="1"/>
            <p:nvPr/>
          </p:nvSpPr>
          <p:spPr>
            <a:xfrm rot="16200000">
              <a:off x="1041966" y="2538793"/>
              <a:ext cx="1125799" cy="4848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baví se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869727" y="424158"/>
            <a:ext cx="906162" cy="1492674"/>
            <a:chOff x="1107002" y="1704323"/>
            <a:chExt cx="951689" cy="1612791"/>
          </a:xfrm>
        </p:grpSpPr>
        <p:grpSp>
          <p:nvGrpSpPr>
            <p:cNvPr id="47" name="Skupina 46"/>
            <p:cNvGrpSpPr/>
            <p:nvPr/>
          </p:nvGrpSpPr>
          <p:grpSpPr>
            <a:xfrm>
              <a:off x="1107002" y="1704323"/>
              <a:ext cx="951689" cy="1612791"/>
              <a:chOff x="3548303" y="3364022"/>
              <a:chExt cx="951689" cy="1612791"/>
            </a:xfrm>
          </p:grpSpPr>
          <p:pic>
            <p:nvPicPr>
              <p:cNvPr id="4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833" r="12973"/>
              <a:stretch/>
            </p:blipFill>
            <p:spPr bwMode="auto">
              <a:xfrm>
                <a:off x="3548303" y="3517048"/>
                <a:ext cx="951689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8" name="TextovéPole 47"/>
            <p:cNvSpPr txBox="1"/>
            <p:nvPr/>
          </p:nvSpPr>
          <p:spPr>
            <a:xfrm rot="16200000">
              <a:off x="1154404" y="2538794"/>
              <a:ext cx="900916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kvést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 rot="20971637">
            <a:off x="2887745" y="1842017"/>
            <a:ext cx="931515" cy="1533221"/>
            <a:chOff x="1080377" y="1704323"/>
            <a:chExt cx="978315" cy="1656601"/>
          </a:xfrm>
        </p:grpSpPr>
        <p:grpSp>
          <p:nvGrpSpPr>
            <p:cNvPr id="52" name="Skupina 51"/>
            <p:cNvGrpSpPr/>
            <p:nvPr/>
          </p:nvGrpSpPr>
          <p:grpSpPr>
            <a:xfrm>
              <a:off x="1080377" y="1704323"/>
              <a:ext cx="978315" cy="1612790"/>
              <a:chOff x="3521678" y="3364022"/>
              <a:chExt cx="978315" cy="1612790"/>
            </a:xfrm>
          </p:grpSpPr>
          <p:pic>
            <p:nvPicPr>
              <p:cNvPr id="5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009" r="12973"/>
              <a:stretch/>
            </p:blipFill>
            <p:spPr bwMode="auto">
              <a:xfrm>
                <a:off x="3521678" y="3517047"/>
                <a:ext cx="978315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3" name="TextovéPole 52"/>
            <p:cNvSpPr txBox="1"/>
            <p:nvPr/>
          </p:nvSpPr>
          <p:spPr>
            <a:xfrm rot="16200000">
              <a:off x="1025163" y="2538794"/>
              <a:ext cx="1159401" cy="4848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kladivo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814446" y="520360"/>
            <a:ext cx="963318" cy="1492674"/>
            <a:chOff x="1046974" y="1704323"/>
            <a:chExt cx="1011717" cy="1612791"/>
          </a:xfrm>
        </p:grpSpPr>
        <p:grpSp>
          <p:nvGrpSpPr>
            <p:cNvPr id="57" name="Skupina 56"/>
            <p:cNvGrpSpPr/>
            <p:nvPr/>
          </p:nvGrpSpPr>
          <p:grpSpPr>
            <a:xfrm>
              <a:off x="1046974" y="1704323"/>
              <a:ext cx="1011717" cy="1612791"/>
              <a:chOff x="3488275" y="3364022"/>
              <a:chExt cx="1011717" cy="1612791"/>
            </a:xfrm>
          </p:grpSpPr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721" r="12972"/>
              <a:stretch/>
            </p:blipFill>
            <p:spPr bwMode="auto">
              <a:xfrm>
                <a:off x="3488275" y="3517048"/>
                <a:ext cx="101171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8" name="TextovéPole 57"/>
            <p:cNvSpPr txBox="1"/>
            <p:nvPr/>
          </p:nvSpPr>
          <p:spPr>
            <a:xfrm rot="16200000">
              <a:off x="1246165" y="2538795"/>
              <a:ext cx="717394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vrní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4829633" y="64118"/>
            <a:ext cx="1035087" cy="1492674"/>
            <a:chOff x="971601" y="1704323"/>
            <a:chExt cx="1087091" cy="1612791"/>
          </a:xfrm>
        </p:grpSpPr>
        <p:grpSp>
          <p:nvGrpSpPr>
            <p:cNvPr id="62" name="Skupina 61"/>
            <p:cNvGrpSpPr/>
            <p:nvPr/>
          </p:nvGrpSpPr>
          <p:grpSpPr>
            <a:xfrm>
              <a:off x="971601" y="1704323"/>
              <a:ext cx="1087091" cy="1612791"/>
              <a:chOff x="3412902" y="3364022"/>
              <a:chExt cx="1087091" cy="1612791"/>
            </a:xfrm>
          </p:grpSpPr>
          <p:pic>
            <p:nvPicPr>
              <p:cNvPr id="6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12973"/>
              <a:stretch/>
            </p:blipFill>
            <p:spPr bwMode="auto">
              <a:xfrm>
                <a:off x="3412902" y="3517048"/>
                <a:ext cx="1087091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3" name="TextovéPole 62"/>
            <p:cNvSpPr txBox="1"/>
            <p:nvPr/>
          </p:nvSpPr>
          <p:spPr>
            <a:xfrm rot="16200000">
              <a:off x="1071822" y="2538794"/>
              <a:ext cx="1066079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tátovo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 rot="1050147">
            <a:off x="4698918" y="1497677"/>
            <a:ext cx="829397" cy="1492674"/>
            <a:chOff x="1187624" y="1704323"/>
            <a:chExt cx="871067" cy="1612791"/>
          </a:xfrm>
        </p:grpSpPr>
        <p:grpSp>
          <p:nvGrpSpPr>
            <p:cNvPr id="67" name="Skupina 66"/>
            <p:cNvGrpSpPr/>
            <p:nvPr/>
          </p:nvGrpSpPr>
          <p:grpSpPr>
            <a:xfrm>
              <a:off x="1187624" y="1704323"/>
              <a:ext cx="871067" cy="1612791"/>
              <a:chOff x="3628925" y="3364022"/>
              <a:chExt cx="871067" cy="1612791"/>
            </a:xfrm>
          </p:grpSpPr>
          <p:pic>
            <p:nvPicPr>
              <p:cNvPr id="6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356" r="12973"/>
              <a:stretch/>
            </p:blipFill>
            <p:spPr bwMode="auto">
              <a:xfrm>
                <a:off x="3628925" y="3517048"/>
                <a:ext cx="87106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8" name="TextovéPole 67"/>
            <p:cNvSpPr txBox="1"/>
            <p:nvPr/>
          </p:nvSpPr>
          <p:spPr>
            <a:xfrm rot="16200000">
              <a:off x="1088797" y="2538795"/>
              <a:ext cx="1032133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pršelo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 rot="938244">
            <a:off x="6144380" y="402006"/>
            <a:ext cx="898719" cy="1528316"/>
            <a:chOff x="1114819" y="1704323"/>
            <a:chExt cx="943872" cy="1651301"/>
          </a:xfrm>
        </p:grpSpPr>
        <p:grpSp>
          <p:nvGrpSpPr>
            <p:cNvPr id="72" name="Skupina 71"/>
            <p:cNvGrpSpPr/>
            <p:nvPr/>
          </p:nvGrpSpPr>
          <p:grpSpPr>
            <a:xfrm>
              <a:off x="1114819" y="1704323"/>
              <a:ext cx="943872" cy="1612791"/>
              <a:chOff x="3556120" y="3364022"/>
              <a:chExt cx="943872" cy="1612791"/>
            </a:xfrm>
          </p:grpSpPr>
          <p:pic>
            <p:nvPicPr>
              <p:cNvPr id="7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368" r="12973"/>
              <a:stretch/>
            </p:blipFill>
            <p:spPr bwMode="auto">
              <a:xfrm>
                <a:off x="3556120" y="3517048"/>
                <a:ext cx="943872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73" name="TextovéPole 72"/>
            <p:cNvSpPr txBox="1"/>
            <p:nvPr/>
          </p:nvSpPr>
          <p:spPr>
            <a:xfrm rot="16200000">
              <a:off x="1030463" y="2538794"/>
              <a:ext cx="1148800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napsali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030339" y="1917127"/>
            <a:ext cx="942575" cy="1512639"/>
            <a:chOff x="1068759" y="1704323"/>
            <a:chExt cx="989932" cy="1634363"/>
          </a:xfrm>
        </p:grpSpPr>
        <p:grpSp>
          <p:nvGrpSpPr>
            <p:cNvPr id="77" name="Skupina 76"/>
            <p:cNvGrpSpPr/>
            <p:nvPr/>
          </p:nvGrpSpPr>
          <p:grpSpPr>
            <a:xfrm>
              <a:off x="1068759" y="1704323"/>
              <a:ext cx="989932" cy="1612791"/>
              <a:chOff x="3510060" y="3364022"/>
              <a:chExt cx="989932" cy="1612791"/>
            </a:xfrm>
          </p:grpSpPr>
          <p:pic>
            <p:nvPicPr>
              <p:cNvPr id="7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13" r="12973"/>
              <a:stretch/>
            </p:blipFill>
            <p:spPr bwMode="auto">
              <a:xfrm>
                <a:off x="3510060" y="3517048"/>
                <a:ext cx="989932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78" name="TextovéPole 77"/>
            <p:cNvSpPr txBox="1"/>
            <p:nvPr/>
          </p:nvSpPr>
          <p:spPr>
            <a:xfrm rot="16200000">
              <a:off x="1047401" y="2538795"/>
              <a:ext cx="1114923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kokrhá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6" name="Skupina 85"/>
          <p:cNvGrpSpPr/>
          <p:nvPr/>
        </p:nvGrpSpPr>
        <p:grpSpPr>
          <a:xfrm rot="21140264">
            <a:off x="6795517" y="3467298"/>
            <a:ext cx="906881" cy="1492675"/>
            <a:chOff x="1106247" y="1704323"/>
            <a:chExt cx="952444" cy="1612792"/>
          </a:xfrm>
        </p:grpSpPr>
        <p:grpSp>
          <p:nvGrpSpPr>
            <p:cNvPr id="87" name="Skupina 86"/>
            <p:cNvGrpSpPr/>
            <p:nvPr/>
          </p:nvGrpSpPr>
          <p:grpSpPr>
            <a:xfrm>
              <a:off x="1106247" y="1704323"/>
              <a:ext cx="952444" cy="1612792"/>
              <a:chOff x="3547548" y="3364022"/>
              <a:chExt cx="952444" cy="1612792"/>
            </a:xfrm>
          </p:grpSpPr>
          <p:pic>
            <p:nvPicPr>
              <p:cNvPr id="89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781" r="12973"/>
              <a:stretch/>
            </p:blipFill>
            <p:spPr bwMode="auto">
              <a:xfrm>
                <a:off x="3547548" y="3517049"/>
                <a:ext cx="952444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0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88" name="TextovéPole 87"/>
            <p:cNvSpPr txBox="1"/>
            <p:nvPr/>
          </p:nvSpPr>
          <p:spPr>
            <a:xfrm rot="16200000">
              <a:off x="1091948" y="2538794"/>
              <a:ext cx="1025828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uzrálo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44" r="16948"/>
          <a:stretch/>
        </p:blipFill>
        <p:spPr bwMode="auto">
          <a:xfrm>
            <a:off x="6998366" y="670701"/>
            <a:ext cx="886002" cy="1367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1" name="Skupina 80"/>
          <p:cNvGrpSpPr/>
          <p:nvPr/>
        </p:nvGrpSpPr>
        <p:grpSpPr>
          <a:xfrm rot="21301667">
            <a:off x="7262079" y="1335288"/>
            <a:ext cx="871847" cy="1501066"/>
            <a:chOff x="1143042" y="1704323"/>
            <a:chExt cx="915650" cy="1621858"/>
          </a:xfrm>
        </p:grpSpPr>
        <p:grpSp>
          <p:nvGrpSpPr>
            <p:cNvPr id="82" name="Skupina 81"/>
            <p:cNvGrpSpPr/>
            <p:nvPr/>
          </p:nvGrpSpPr>
          <p:grpSpPr>
            <a:xfrm>
              <a:off x="1143042" y="1704323"/>
              <a:ext cx="915650" cy="1612792"/>
              <a:chOff x="3584343" y="3364022"/>
              <a:chExt cx="915650" cy="1612792"/>
            </a:xfrm>
          </p:grpSpPr>
          <p:pic>
            <p:nvPicPr>
              <p:cNvPr id="84" name="Picture 2"/>
              <p:cNvPicPr>
                <a:picLocks noChangeAspect="1" noChangeArrowheads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302" r="12972"/>
              <a:stretch/>
            </p:blipFill>
            <p:spPr bwMode="auto">
              <a:xfrm>
                <a:off x="3584343" y="3517049"/>
                <a:ext cx="915650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5" name="Picture 2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83" name="TextovéPole 82"/>
            <p:cNvSpPr txBox="1"/>
            <p:nvPr/>
          </p:nvSpPr>
          <p:spPr>
            <a:xfrm rot="16200000">
              <a:off x="1059908" y="2538795"/>
              <a:ext cx="1089912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krásně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9077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176" y="692696"/>
            <a:ext cx="1576838" cy="155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1" name="Skupina 90"/>
          <p:cNvGrpSpPr/>
          <p:nvPr/>
        </p:nvGrpSpPr>
        <p:grpSpPr>
          <a:xfrm>
            <a:off x="1475656" y="620688"/>
            <a:ext cx="4067609" cy="2815741"/>
            <a:chOff x="1475656" y="639429"/>
            <a:chExt cx="4067609" cy="2815741"/>
          </a:xfrm>
        </p:grpSpPr>
        <p:sp>
          <p:nvSpPr>
            <p:cNvPr id="7" name="Obláček 6"/>
            <p:cNvSpPr/>
            <p:nvPr/>
          </p:nvSpPr>
          <p:spPr>
            <a:xfrm>
              <a:off x="1475656" y="871932"/>
              <a:ext cx="2470510" cy="1548966"/>
            </a:xfrm>
            <a:prstGeom prst="cloudCallout">
              <a:avLst>
                <a:gd name="adj1" fmla="val 50586"/>
                <a:gd name="adj2" fmla="val -33948"/>
              </a:avLst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Výborně, ještě je roztřídíme.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pic>
          <p:nvPicPr>
            <p:cNvPr id="1030" name="Picture 6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1538" r="100000">
                          <a14:foregroundMark x1="42769" y1="28000" x2="50462" y2="20615"/>
                          <a14:foregroundMark x1="41846" y1="23692" x2="44000" y2="23692"/>
                          <a14:foregroundMark x1="55077" y1="21846" x2="56615" y2="25538"/>
                          <a14:backgroundMark x1="49846" y1="7077" x2="49846" y2="7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61" t="4259" r="15139" b="1"/>
            <a:stretch/>
          </p:blipFill>
          <p:spPr bwMode="auto">
            <a:xfrm>
              <a:off x="3419872" y="639429"/>
              <a:ext cx="2123393" cy="28157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04641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48751E-6 L -0.07708 0.39662 " pathEditMode="relative" rAng="0" ptsTypes="AA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198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9.25069E-7 L -0.06684 0.3062 " pathEditMode="relative" rAng="0" ptsTypes="AA">
                                      <p:cBhvr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1" y="153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37835E-6 L -0.05365 0.27891 " pathEditMode="relative" rAng="0" ptsTypes="AA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1" y="139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96022E-7 L -0.09323 0.60846 " pathEditMode="relative" rAng="0" ptsTypes="AA">
                                      <p:cBhvr>
                                        <p:cTn id="7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70" y="3041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0333E-6 L -0.14688 0.60176 " pathEditMode="relative" rAng="0" ptsTypes="AA">
                                      <p:cBhvr>
                                        <p:cTn id="8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44" y="3008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34135E-6 L -0.19028 0.68224 " pathEditMode="relative" rAng="0" ptsTypes="AA">
                                      <p:cBhvr>
                                        <p:cTn id="10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14" y="3411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60777E-7 L 0.13247 0.32239 " pathEditMode="relative" rAng="0" ptsTypes="AA">
                                      <p:cBhvr>
                                        <p:cTn id="1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15" y="161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58557E-7 L 0.1849 0.56082 " pathEditMode="relative" rAng="0" ptsTypes="AA">
                                      <p:cBhvr>
                                        <p:cTn id="12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36" y="2803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000"/>
                            </p:stCondLst>
                            <p:childTnLst>
                              <p:par>
                                <p:cTn id="15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09066E-6 L 0.05504 0.36725 " pathEditMode="relative" rAng="0" ptsTypes="AA">
                                      <p:cBhvr>
                                        <p:cTn id="154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3" y="1836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000"/>
                            </p:stCondLst>
                            <p:childTnLst>
                              <p:par>
                                <p:cTn id="16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31267E-7 L 0.10191 0.6864 " pathEditMode="relative" rAng="0" ptsTypes="AA">
                                      <p:cBhvr>
                                        <p:cTn id="16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7" y="343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53377E-6 L 0.08524 0.21092 " pathEditMode="relative" rAng="0" ptsTypes="AA">
                                      <p:cBhvr>
                                        <p:cTn id="17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3" y="1054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1000"/>
                            </p:stCondLst>
                            <p:childTnLst>
                              <p:par>
                                <p:cTn id="19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5.3654E-7 L 0.03767 0.35338 " pathEditMode="relative" rAng="0" ptsTypes="AA">
                                      <p:cBhvr>
                                        <p:cTn id="1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" y="176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1692" y1="46154" x2="17846" y2="48923"/>
                        <a14:foregroundMark x1="23385" y1="55385" x2="28923" y2="50769"/>
                        <a14:foregroundMark x1="29538" y1="51077" x2="29538" y2="51077"/>
                        <a14:foregroundMark x1="39077" y1="52308" x2="45846" y2="54769"/>
                        <a14:foregroundMark x1="66769" y1="51692" x2="69538" y2="50462"/>
                        <a14:foregroundMark x1="76615" y1="57231" x2="79385" y2="5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85" b="13933"/>
          <a:stretch/>
        </p:blipFill>
        <p:spPr bwMode="auto">
          <a:xfrm>
            <a:off x="1907704" y="2071854"/>
            <a:ext cx="2862921" cy="530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7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1692" y1="46154" x2="17846" y2="48923"/>
                        <a14:foregroundMark x1="23385" y1="55385" x2="28923" y2="50769"/>
                        <a14:foregroundMark x1="29538" y1="51077" x2="29538" y2="51077"/>
                        <a14:foregroundMark x1="39077" y1="52308" x2="45846" y2="54769"/>
                        <a14:foregroundMark x1="66769" y1="51692" x2="69538" y2="50462"/>
                        <a14:foregroundMark x1="76615" y1="57231" x2="79385" y2="5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85" b="13933"/>
          <a:stretch/>
        </p:blipFill>
        <p:spPr bwMode="auto">
          <a:xfrm>
            <a:off x="1691680" y="4149080"/>
            <a:ext cx="2862921" cy="530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9" name="Obdélník 168"/>
          <p:cNvSpPr/>
          <p:nvPr/>
        </p:nvSpPr>
        <p:spPr>
          <a:xfrm>
            <a:off x="-200141" y="5058093"/>
            <a:ext cx="9361040" cy="182729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1692" y1="46154" x2="17846" y2="48923"/>
                        <a14:foregroundMark x1="23385" y1="55385" x2="28923" y2="50769"/>
                        <a14:foregroundMark x1="29538" y1="51077" x2="29538" y2="51077"/>
                        <a14:foregroundMark x1="39077" y1="52308" x2="45846" y2="54769"/>
                        <a14:foregroundMark x1="66769" y1="51692" x2="69538" y2="50462"/>
                        <a14:foregroundMark x1="76615" y1="57231" x2="79385" y2="5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85" b="13933"/>
          <a:stretch/>
        </p:blipFill>
        <p:spPr bwMode="auto">
          <a:xfrm>
            <a:off x="4661407" y="3042351"/>
            <a:ext cx="2862921" cy="530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7546" y="116632"/>
            <a:ext cx="81889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roztřiď hrušky podle toho co slovesa dělají:</a:t>
            </a:r>
            <a:endParaRPr lang="cs-CZ" sz="36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86826" y="692696"/>
            <a:ext cx="1970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hrušku)</a:t>
            </a:r>
            <a:endParaRPr lang="cs-CZ" sz="2000" dirty="0">
              <a:solidFill>
                <a:prstClr val="black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 rot="331229">
            <a:off x="889893" y="4615618"/>
            <a:ext cx="781298" cy="1333039"/>
            <a:chOff x="1069625" y="1704323"/>
            <a:chExt cx="989065" cy="162586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42" name="Skupina 41"/>
            <p:cNvGrpSpPr/>
            <p:nvPr/>
          </p:nvGrpSpPr>
          <p:grpSpPr>
            <a:xfrm>
              <a:off x="1069625" y="1704323"/>
              <a:ext cx="989065" cy="1612791"/>
              <a:chOff x="3510926" y="3364022"/>
              <a:chExt cx="989065" cy="1612791"/>
            </a:xfrm>
          </p:grpSpPr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73" r="12973"/>
              <a:stretch/>
            </p:blipFill>
            <p:spPr bwMode="auto">
              <a:xfrm>
                <a:off x="3510926" y="3517048"/>
                <a:ext cx="989065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5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43" name="TextovéPole 42"/>
            <p:cNvSpPr txBox="1"/>
            <p:nvPr/>
          </p:nvSpPr>
          <p:spPr>
            <a:xfrm rot="16200000">
              <a:off x="1055905" y="2527969"/>
              <a:ext cx="1097921" cy="506509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baví se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436096" y="4437112"/>
            <a:ext cx="799191" cy="1322322"/>
            <a:chOff x="1046974" y="1704323"/>
            <a:chExt cx="1011717" cy="161279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57" name="Skupina 56"/>
            <p:cNvGrpSpPr/>
            <p:nvPr/>
          </p:nvGrpSpPr>
          <p:grpSpPr>
            <a:xfrm>
              <a:off x="1046974" y="1704323"/>
              <a:ext cx="1011717" cy="1612791"/>
              <a:chOff x="3488275" y="3364022"/>
              <a:chExt cx="1011717" cy="1612791"/>
            </a:xfrm>
          </p:grpSpPr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721" r="12972"/>
              <a:stretch/>
            </p:blipFill>
            <p:spPr bwMode="auto">
              <a:xfrm>
                <a:off x="3488275" y="3517048"/>
                <a:ext cx="1011717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0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58" name="TextovéPole 57"/>
            <p:cNvSpPr txBox="1"/>
            <p:nvPr/>
          </p:nvSpPr>
          <p:spPr>
            <a:xfrm rot="16200000">
              <a:off x="1248832" y="2527970"/>
              <a:ext cx="712058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vrní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 rot="1214610">
            <a:off x="8015260" y="5377780"/>
            <a:ext cx="745598" cy="1352947"/>
            <a:chOff x="1114819" y="1704323"/>
            <a:chExt cx="943872" cy="1650143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72" name="Skupina 71"/>
            <p:cNvGrpSpPr/>
            <p:nvPr/>
          </p:nvGrpSpPr>
          <p:grpSpPr>
            <a:xfrm>
              <a:off x="1114819" y="1704323"/>
              <a:ext cx="943872" cy="1612791"/>
              <a:chOff x="3556120" y="3364022"/>
              <a:chExt cx="943872" cy="1612791"/>
            </a:xfrm>
          </p:grpSpPr>
          <p:pic>
            <p:nvPicPr>
              <p:cNvPr id="74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368" r="12973"/>
              <a:stretch/>
            </p:blipFill>
            <p:spPr bwMode="auto">
              <a:xfrm>
                <a:off x="3556120" y="3517048"/>
                <a:ext cx="943872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5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3" name="TextovéPole 72"/>
            <p:cNvSpPr txBox="1"/>
            <p:nvPr/>
          </p:nvSpPr>
          <p:spPr>
            <a:xfrm rot="16200000">
              <a:off x="1031620" y="2527968"/>
              <a:ext cx="1146487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napsali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814354" y="5281451"/>
            <a:ext cx="781982" cy="1329225"/>
            <a:chOff x="1068759" y="1704323"/>
            <a:chExt cx="989932" cy="162121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77" name="Skupina 76"/>
            <p:cNvGrpSpPr/>
            <p:nvPr/>
          </p:nvGrpSpPr>
          <p:grpSpPr>
            <a:xfrm>
              <a:off x="1068759" y="1704323"/>
              <a:ext cx="989932" cy="1612791"/>
              <a:chOff x="3510060" y="3364022"/>
              <a:chExt cx="989932" cy="1612791"/>
            </a:xfrm>
          </p:grpSpPr>
          <p:pic>
            <p:nvPicPr>
              <p:cNvPr id="79" name="Picture 2"/>
              <p:cNvPicPr>
                <a:picLocks noChangeAspect="1" noChangeArrowheads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13" r="12973"/>
              <a:stretch/>
            </p:blipFill>
            <p:spPr bwMode="auto">
              <a:xfrm>
                <a:off x="3510060" y="3517048"/>
                <a:ext cx="989932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8" name="TextovéPole 77"/>
            <p:cNvSpPr txBox="1"/>
            <p:nvPr/>
          </p:nvSpPr>
          <p:spPr>
            <a:xfrm rot="16200000">
              <a:off x="1060555" y="2527971"/>
              <a:ext cx="1088615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kokrhá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rot="21257726">
            <a:off x="2271936" y="5510434"/>
            <a:ext cx="723969" cy="1322323"/>
            <a:chOff x="1142200" y="1704323"/>
            <a:chExt cx="916491" cy="161279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27" name="Skupina 26"/>
            <p:cNvGrpSpPr/>
            <p:nvPr/>
          </p:nvGrpSpPr>
          <p:grpSpPr>
            <a:xfrm>
              <a:off x="1142200" y="1704323"/>
              <a:ext cx="916491" cy="1612792"/>
              <a:chOff x="3583501" y="3364022"/>
              <a:chExt cx="916491" cy="1612792"/>
            </a:xfrm>
          </p:grpSpPr>
          <p:pic>
            <p:nvPicPr>
              <p:cNvPr id="29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244" r="12973"/>
              <a:stretch/>
            </p:blipFill>
            <p:spPr bwMode="auto">
              <a:xfrm>
                <a:off x="3583501" y="3517049"/>
                <a:ext cx="916491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0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 rot="16200000">
              <a:off x="1089492" y="2527970"/>
              <a:ext cx="1030743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mluvit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 rot="735050">
            <a:off x="6072034" y="5499739"/>
            <a:ext cx="738738" cy="1322323"/>
            <a:chOff x="1123504" y="1704323"/>
            <a:chExt cx="935188" cy="161279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3" name="Skupina 2"/>
            <p:cNvGrpSpPr/>
            <p:nvPr/>
          </p:nvGrpSpPr>
          <p:grpSpPr>
            <a:xfrm>
              <a:off x="1123504" y="1704323"/>
              <a:ext cx="935188" cy="1612791"/>
              <a:chOff x="3564805" y="3364022"/>
              <a:chExt cx="935188" cy="1612791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963" r="12973"/>
              <a:stretch/>
            </p:blipFill>
            <p:spPr bwMode="auto">
              <a:xfrm>
                <a:off x="3564805" y="3517048"/>
                <a:ext cx="935188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" name="TextovéPole 1"/>
            <p:cNvSpPr txBox="1"/>
            <p:nvPr/>
          </p:nvSpPr>
          <p:spPr>
            <a:xfrm rot="16200000">
              <a:off x="1218258" y="2527968"/>
              <a:ext cx="773214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teče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79512" y="5463793"/>
            <a:ext cx="740885" cy="1349583"/>
            <a:chOff x="1120784" y="1704323"/>
            <a:chExt cx="937907" cy="164604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32" name="Skupina 31"/>
            <p:cNvGrpSpPr/>
            <p:nvPr/>
          </p:nvGrpSpPr>
          <p:grpSpPr>
            <a:xfrm>
              <a:off x="1120784" y="1704323"/>
              <a:ext cx="937907" cy="1612791"/>
              <a:chOff x="3562085" y="3364022"/>
              <a:chExt cx="937907" cy="1612791"/>
            </a:xfrm>
          </p:grpSpPr>
          <p:pic>
            <p:nvPicPr>
              <p:cNvPr id="34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77" r="12973"/>
              <a:stretch/>
            </p:blipFill>
            <p:spPr bwMode="auto">
              <a:xfrm>
                <a:off x="3562085" y="3517048"/>
                <a:ext cx="937907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5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33" name="TextovéPole 32"/>
            <p:cNvSpPr txBox="1"/>
            <p:nvPr/>
          </p:nvSpPr>
          <p:spPr>
            <a:xfrm rot="16200000">
              <a:off x="1035723" y="2527970"/>
              <a:ext cx="1138276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pelichá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7492635" y="4437112"/>
            <a:ext cx="751773" cy="1322322"/>
            <a:chOff x="1107002" y="1704323"/>
            <a:chExt cx="951689" cy="161279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47" name="Skupina 46"/>
            <p:cNvGrpSpPr/>
            <p:nvPr/>
          </p:nvGrpSpPr>
          <p:grpSpPr>
            <a:xfrm>
              <a:off x="1107002" y="1704323"/>
              <a:ext cx="951689" cy="1612791"/>
              <a:chOff x="3548303" y="3364022"/>
              <a:chExt cx="951689" cy="1612791"/>
            </a:xfrm>
          </p:grpSpPr>
          <p:pic>
            <p:nvPicPr>
              <p:cNvPr id="49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833" r="12973"/>
              <a:stretch/>
            </p:blipFill>
            <p:spPr bwMode="auto">
              <a:xfrm>
                <a:off x="3548303" y="3517048"/>
                <a:ext cx="951689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0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48" name="TextovéPole 47"/>
            <p:cNvSpPr txBox="1"/>
            <p:nvPr/>
          </p:nvSpPr>
          <p:spPr>
            <a:xfrm rot="16200000">
              <a:off x="1161203" y="2527968"/>
              <a:ext cx="887315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kvést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23" r="100000">
                        <a14:foregroundMark x1="24923" y1="24000" x2="37846" y2="22769"/>
                        <a14:foregroundMark x1="19692" y1="33231" x2="26154" y2="23692"/>
                        <a14:foregroundMark x1="39077" y1="25846" x2="40923" y2="4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56" y="2132856"/>
            <a:ext cx="1473640" cy="147364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4615" b="89846" l="9846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463" t="9124" r="14147" b="10738"/>
          <a:stretch/>
        </p:blipFill>
        <p:spPr bwMode="auto">
          <a:xfrm>
            <a:off x="222124" y="3378080"/>
            <a:ext cx="1112841" cy="116742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89538" l="4308" r="100000">
                        <a14:foregroundMark x1="74462" y1="65846" x2="76308" y2="60615"/>
                        <a14:foregroundMark x1="8000" y1="58769" x2="9231" y2="60308"/>
                        <a14:foregroundMark x1="69846" y1="74154" x2="73846" y2="7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0" r="3318" b="16924"/>
          <a:stretch/>
        </p:blipFill>
        <p:spPr bwMode="auto">
          <a:xfrm>
            <a:off x="222124" y="1104143"/>
            <a:ext cx="1766238" cy="156310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3" name="Skupina 62"/>
          <p:cNvGrpSpPr/>
          <p:nvPr/>
        </p:nvGrpSpPr>
        <p:grpSpPr>
          <a:xfrm rot="20497837">
            <a:off x="2853501" y="4833047"/>
            <a:ext cx="724635" cy="1397701"/>
            <a:chOff x="1187624" y="1704323"/>
            <a:chExt cx="871067" cy="161279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64" name="Skupina 63"/>
            <p:cNvGrpSpPr/>
            <p:nvPr/>
          </p:nvGrpSpPr>
          <p:grpSpPr>
            <a:xfrm>
              <a:off x="1187624" y="1704323"/>
              <a:ext cx="871067" cy="1612791"/>
              <a:chOff x="3628925" y="3364022"/>
              <a:chExt cx="871067" cy="1612791"/>
            </a:xfrm>
          </p:grpSpPr>
          <p:pic>
            <p:nvPicPr>
              <p:cNvPr id="66" name="Picture 2"/>
              <p:cNvPicPr>
                <a:picLocks noChangeAspect="1" noChangeArrowheads="1"/>
              </p:cNvPicPr>
              <p:nvPr/>
            </p:nvPicPr>
            <p:blipFill rotWithShape="1">
              <a:blip r:embed="rId18" cstate="print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356" r="12973"/>
              <a:stretch/>
            </p:blipFill>
            <p:spPr bwMode="auto">
              <a:xfrm>
                <a:off x="3628925" y="3517048"/>
                <a:ext cx="871067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7" name="Picture 2"/>
              <p:cNvPicPr>
                <a:picLocks noChangeAspect="1" noChangeArrowheads="1"/>
              </p:cNvPicPr>
              <p:nvPr/>
            </p:nvPicPr>
            <p:blipFill rotWithShape="1">
              <a:blip r:embed="rId20" cstate="print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65" name="TextovéPole 64"/>
            <p:cNvSpPr txBox="1"/>
            <p:nvPr/>
          </p:nvSpPr>
          <p:spPr>
            <a:xfrm rot="16200000">
              <a:off x="1127201" y="2540743"/>
              <a:ext cx="955326" cy="480963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schemeClr val="bg1"/>
                  </a:solidFill>
                </a:rPr>
                <a:t>pršelo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 rot="694637">
            <a:off x="1559918" y="5431600"/>
            <a:ext cx="726544" cy="1322322"/>
            <a:chOff x="1138942" y="1704323"/>
            <a:chExt cx="919750" cy="161279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37" name="Skupina 36"/>
            <p:cNvGrpSpPr/>
            <p:nvPr/>
          </p:nvGrpSpPr>
          <p:grpSpPr>
            <a:xfrm>
              <a:off x="1138942" y="1704323"/>
              <a:ext cx="919750" cy="1612791"/>
              <a:chOff x="3580243" y="3364022"/>
              <a:chExt cx="919750" cy="1612791"/>
            </a:xfrm>
          </p:grpSpPr>
          <p:pic>
            <p:nvPicPr>
              <p:cNvPr id="39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021" r="12973"/>
              <a:stretch/>
            </p:blipFill>
            <p:spPr bwMode="auto">
              <a:xfrm>
                <a:off x="3580243" y="3517048"/>
                <a:ext cx="919750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0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38" name="TextovéPole 37"/>
            <p:cNvSpPr txBox="1"/>
            <p:nvPr/>
          </p:nvSpPr>
          <p:spPr>
            <a:xfrm rot="16200000">
              <a:off x="1225372" y="2527970"/>
              <a:ext cx="758981" cy="506509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bučí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6" name="Skupina 85"/>
          <p:cNvGrpSpPr/>
          <p:nvPr/>
        </p:nvGrpSpPr>
        <p:grpSpPr>
          <a:xfrm rot="854140">
            <a:off x="3740603" y="5460506"/>
            <a:ext cx="752369" cy="1322323"/>
            <a:chOff x="1106247" y="1704323"/>
            <a:chExt cx="952444" cy="161279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87" name="Skupina 86"/>
            <p:cNvGrpSpPr/>
            <p:nvPr/>
          </p:nvGrpSpPr>
          <p:grpSpPr>
            <a:xfrm>
              <a:off x="1106247" y="1704323"/>
              <a:ext cx="952444" cy="1612792"/>
              <a:chOff x="3547548" y="3364022"/>
              <a:chExt cx="952444" cy="1612792"/>
            </a:xfrm>
          </p:grpSpPr>
          <p:pic>
            <p:nvPicPr>
              <p:cNvPr id="89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781" r="12973"/>
              <a:stretch/>
            </p:blipFill>
            <p:spPr bwMode="auto">
              <a:xfrm>
                <a:off x="3547548" y="3517049"/>
                <a:ext cx="952444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90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88" name="TextovéPole 87"/>
            <p:cNvSpPr txBox="1"/>
            <p:nvPr/>
          </p:nvSpPr>
          <p:spPr>
            <a:xfrm rot="16200000">
              <a:off x="1103449" y="2527969"/>
              <a:ext cx="1002825" cy="50651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uzrálo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rot="20535899">
            <a:off x="5051608" y="5399934"/>
            <a:ext cx="741651" cy="1373525"/>
            <a:chOff x="1119816" y="1704323"/>
            <a:chExt cx="938875" cy="167524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12" name="Skupina 11"/>
            <p:cNvGrpSpPr/>
            <p:nvPr/>
          </p:nvGrpSpPr>
          <p:grpSpPr>
            <a:xfrm>
              <a:off x="1119816" y="1704323"/>
              <a:ext cx="938875" cy="1612792"/>
              <a:chOff x="3561117" y="3364022"/>
              <a:chExt cx="938875" cy="1612792"/>
            </a:xfrm>
          </p:grpSpPr>
          <p:pic>
            <p:nvPicPr>
              <p:cNvPr id="14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10" r="12974"/>
              <a:stretch/>
            </p:blipFill>
            <p:spPr bwMode="auto">
              <a:xfrm>
                <a:off x="3561117" y="3517049"/>
                <a:ext cx="938875" cy="145976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5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3" name="TextovéPole 12"/>
            <p:cNvSpPr txBox="1"/>
            <p:nvPr/>
          </p:nvSpPr>
          <p:spPr>
            <a:xfrm rot="16200000">
              <a:off x="1007093" y="2528822"/>
              <a:ext cx="1194972" cy="506509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učím se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2843808" y="2463279"/>
            <a:ext cx="947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0" name="TextovéPole 169"/>
          <p:cNvSpPr txBox="1"/>
          <p:nvPr/>
        </p:nvSpPr>
        <p:spPr>
          <a:xfrm>
            <a:off x="5652120" y="3471391"/>
            <a:ext cx="1033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2744494" y="4551511"/>
            <a:ext cx="6867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3128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8.23312E-7 L 0.70764 -0.5312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382" y="-265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54302E-6 L 0.12362 -0.5532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81" y="-276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80296E-6 L 0.50243 -0.5242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22" y="-2622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82979E-6 L 0.03872 -0.6827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7" y="-3413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01041 L -0.08402 -0.37119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1" y="-180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56984E-6 L 0.07761 -0.28516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72" y="-142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9.99075E-7 L -0.21094 -0.65981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56" y="-330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5.55042E-7 L -0.01215 -0.37951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8" y="-1898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2.7012E-6 L -0.40903 -0.37674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34" y="-1884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9278E-6 L -0.225 -0.5030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50" y="-2516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65402E-6 L -0.45677 -0.65518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3277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5.55042E-7 L -0.62032 -0.22202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24" y="-111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6" grpId="0"/>
      <p:bldP spid="170" grpId="0"/>
      <p:bldP spid="1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11560" y="2412177"/>
            <a:ext cx="8289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               mi               k                         </a:t>
            </a:r>
            <a:r>
              <a:rPr lang="cs-CZ" sz="3200" smtClean="0">
                <a:solidFill>
                  <a:schemeClr val="bg1"/>
                </a:solidFill>
              </a:rPr>
              <a:t>krásný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060249"/>
            <a:ext cx="778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                                       a               jen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3717032"/>
            <a:ext cx="6058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Na                                  a  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56393"/>
            <a:ext cx="67573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Ve           se                   ,         a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004465"/>
            <a:ext cx="6695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Na                            do školní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652537"/>
            <a:ext cx="6573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Šípková                 se             a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772816"/>
            <a:ext cx="461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                    do           rád.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19872" y="1772816"/>
            <a:ext cx="1013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školy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884368" y="2412177"/>
            <a:ext cx="7809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míč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24100" y="3060249"/>
            <a:ext cx="13596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Slepice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33535" y="3060249"/>
            <a:ext cx="13153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kokrhá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19672" y="3717032"/>
            <a:ext cx="10264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hřišti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965792" y="3717032"/>
            <a:ext cx="15504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běháme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815008" y="4356393"/>
            <a:ext cx="13492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počítat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733958" y="5004465"/>
            <a:ext cx="12863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jídelny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555776" y="5004465"/>
            <a:ext cx="16337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chodíme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423261" y="5652537"/>
            <a:ext cx="1572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Růženka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724128" y="5652537"/>
            <a:ext cx="12859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usnula</a:t>
            </a:r>
            <a:endParaRPr lang="cs-CZ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256780" y="332656"/>
            <a:ext cx="8630440" cy="1067346"/>
            <a:chOff x="251520" y="260648"/>
            <a:chExt cx="8630440" cy="1067346"/>
          </a:xfrm>
        </p:grpSpPr>
        <p:grpSp>
          <p:nvGrpSpPr>
            <p:cNvPr id="6" name="Skupina 5"/>
            <p:cNvGrpSpPr/>
            <p:nvPr/>
          </p:nvGrpSpPr>
          <p:grpSpPr>
            <a:xfrm>
              <a:off x="251520" y="260648"/>
              <a:ext cx="8630440" cy="646331"/>
              <a:chOff x="251520" y="260648"/>
              <a:chExt cx="8630440" cy="646331"/>
            </a:xfrm>
          </p:grpSpPr>
          <p:sp>
            <p:nvSpPr>
              <p:cNvPr id="2" name="TextovéPole 1"/>
              <p:cNvSpPr txBox="1"/>
              <p:nvPr/>
            </p:nvSpPr>
            <p:spPr>
              <a:xfrm>
                <a:off x="251520" y="260648"/>
                <a:ext cx="742228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vyhledej a vybarvi                                 a </a:t>
                </a:r>
                <a:endParaRPr lang="cs-CZ" sz="3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3707904" y="260648"/>
                <a:ext cx="3346685" cy="64633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r>
                  <a:rPr lang="cs-CZ" sz="3600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podstatná jména</a:t>
                </a:r>
                <a:endParaRPr lang="cs-CZ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7333266" y="260648"/>
                <a:ext cx="1548694" cy="646331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wrap="none">
                <a:spAutoFit/>
              </a:bodyPr>
              <a:lstStyle/>
              <a:p>
                <a:r>
                  <a:rPr lang="cs-CZ" sz="3600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slovesa</a:t>
                </a:r>
                <a:endParaRPr lang="cs-CZ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27" name="TextovéPole 26"/>
            <p:cNvSpPr txBox="1"/>
            <p:nvPr/>
          </p:nvSpPr>
          <p:spPr>
            <a:xfrm>
              <a:off x="3583974" y="866329"/>
              <a:ext cx="21200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(klikni na slovo)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32" name="Obdélník 31"/>
          <p:cNvSpPr/>
          <p:nvPr/>
        </p:nvSpPr>
        <p:spPr>
          <a:xfrm>
            <a:off x="1907704" y="1772816"/>
            <a:ext cx="11015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chodí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109730" y="1772816"/>
            <a:ext cx="869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Petr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1090888" y="2412177"/>
            <a:ext cx="14648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Babička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987824" y="2412177"/>
            <a:ext cx="13923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koupila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521509" y="2412177"/>
            <a:ext cx="23547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narozeninám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406453" y="3060249"/>
            <a:ext cx="10134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snáší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412646" y="3060249"/>
            <a:ext cx="13033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vajíčka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932040" y="3060249"/>
            <a:ext cx="13602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kohout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555776" y="3717032"/>
            <a:ext cx="15660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hrajeme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067944" y="3717032"/>
            <a:ext cx="731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hry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596155" y="4356393"/>
            <a:ext cx="10316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škole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987824" y="4356393"/>
            <a:ext cx="12009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učíme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4067944" y="4356393"/>
            <a:ext cx="7459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číst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4788024" y="4356393"/>
            <a:ext cx="8906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psát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619672" y="5004465"/>
            <a:ext cx="10374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oběd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355976" y="5652537"/>
            <a:ext cx="11769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píchla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3385" y1="26154" x2="52923" y2="36615"/>
                        <a14:foregroundMark x1="62462" y1="22154" x2="69846" y2="31077"/>
                        <a14:foregroundMark x1="60923" y1="33538" x2="63385" y2="29538"/>
                        <a14:foregroundMark x1="37231" y1="30769" x2="32923" y2="47385"/>
                        <a14:foregroundMark x1="44308" y1="64923" x2="55077" y2="42462"/>
                        <a14:foregroundMark x1="45538" y1="45231" x2="47077" y2="49538"/>
                        <a14:foregroundMark x1="66154" y1="53538" x2="54462" y2="49538"/>
                        <a14:foregroundMark x1="56308" y1="60000" x2="64000" y2="56615"/>
                        <a14:foregroundMark x1="31692" y1="73538" x2="33231" y2="81231"/>
                        <a14:foregroundMark x1="64923" y1="79077" x2="62462" y2="80615"/>
                        <a14:foregroundMark x1="66154" y1="84000" x2="60308" y2="91077"/>
                        <a14:foregroundMark x1="53846" y1="52000" x2="58462" y2="4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179" r="24773"/>
          <a:stretch/>
        </p:blipFill>
        <p:spPr bwMode="auto">
          <a:xfrm>
            <a:off x="7112036" y="3580434"/>
            <a:ext cx="1708436" cy="3160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4769" y1="20308" x2="14769" y2="20308"/>
                        <a14:foregroundMark x1="16308" y1="23385" x2="16308" y2="23385"/>
                        <a14:foregroundMark x1="16615" y1="26462" x2="16615" y2="26462"/>
                        <a14:foregroundMark x1="14154" y1="29538" x2="14154" y2="29538"/>
                        <a14:foregroundMark x1="11692" y1="28308" x2="11692" y2="28308"/>
                        <a14:foregroundMark x1="7692" y1="27077" x2="7692" y2="27077"/>
                        <a14:foregroundMark x1="9538" y1="67692" x2="11692" y2="83077"/>
                        <a14:foregroundMark x1="14769" y1="81231" x2="18462" y2="72000"/>
                        <a14:foregroundMark x1="7692" y1="82462" x2="4923" y2="68923"/>
                        <a14:foregroundMark x1="8923" y1="68615" x2="19692" y2="69846"/>
                        <a14:foregroundMark x1="12615" y1="73231" x2="14769" y2="71385"/>
                        <a14:foregroundMark x1="8923" y1="84308" x2="16308" y2="81846"/>
                        <a14:foregroundMark x1="15385" y1="83077" x2="12923" y2="91077"/>
                        <a14:foregroundMark x1="16615" y1="84308" x2="21846" y2="76923"/>
                        <a14:foregroundMark x1="28000" y1="82154" x2="37231" y2="71077"/>
                        <a14:foregroundMark x1="23692" y1="84923" x2="29231" y2="82769"/>
                        <a14:foregroundMark x1="21538" y1="82769" x2="21538" y2="82769"/>
                        <a14:foregroundMark x1="3385" y1="71077" x2="7077" y2="80615"/>
                        <a14:foregroundMark x1="7692" y1="86462" x2="7692" y2="8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78986"/>
            <a:ext cx="1725577" cy="1725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59669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0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-108520" y="5030709"/>
            <a:ext cx="9361040" cy="1827291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615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46" r="8549"/>
          <a:stretch/>
        </p:blipFill>
        <p:spPr bwMode="auto">
          <a:xfrm>
            <a:off x="1131182" y="1141151"/>
            <a:ext cx="7230424" cy="5796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064793" y="334397"/>
            <a:ext cx="3014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vybarvi slovesa</a:t>
            </a:r>
            <a:endParaRPr lang="cs-CZ" sz="3600" dirty="0">
              <a:solidFill>
                <a:schemeClr val="bg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 rot="735050">
            <a:off x="871827" y="3326501"/>
            <a:ext cx="890450" cy="1492675"/>
            <a:chOff x="1123504" y="1704323"/>
            <a:chExt cx="935188" cy="1612791"/>
          </a:xfrm>
        </p:grpSpPr>
        <p:grpSp>
          <p:nvGrpSpPr>
            <p:cNvPr id="3" name="Skupina 2"/>
            <p:cNvGrpSpPr/>
            <p:nvPr/>
          </p:nvGrpSpPr>
          <p:grpSpPr>
            <a:xfrm>
              <a:off x="1123504" y="1704323"/>
              <a:ext cx="935188" cy="1612791"/>
              <a:chOff x="3564805" y="3364022"/>
              <a:chExt cx="935188" cy="1612791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963" r="12973"/>
              <a:stretch/>
            </p:blipFill>
            <p:spPr bwMode="auto">
              <a:xfrm>
                <a:off x="3564805" y="3517048"/>
                <a:ext cx="935188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" name="TextovéPole 1"/>
            <p:cNvSpPr txBox="1"/>
            <p:nvPr/>
          </p:nvSpPr>
          <p:spPr>
            <a:xfrm rot="16200000">
              <a:off x="1215061" y="2538794"/>
              <a:ext cx="779607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teče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rot="20535899">
            <a:off x="7813353" y="3658600"/>
            <a:ext cx="893961" cy="1564320"/>
            <a:chOff x="1119816" y="1704323"/>
            <a:chExt cx="938875" cy="1690202"/>
          </a:xfrm>
        </p:grpSpPr>
        <p:grpSp>
          <p:nvGrpSpPr>
            <p:cNvPr id="12" name="Skupina 11"/>
            <p:cNvGrpSpPr/>
            <p:nvPr/>
          </p:nvGrpSpPr>
          <p:grpSpPr>
            <a:xfrm>
              <a:off x="1119816" y="1704323"/>
              <a:ext cx="938875" cy="1612792"/>
              <a:chOff x="3561117" y="3364022"/>
              <a:chExt cx="938875" cy="1612792"/>
            </a:xfrm>
          </p:grpSpPr>
          <p:pic>
            <p:nvPicPr>
              <p:cNvPr id="1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10" r="12974"/>
              <a:stretch/>
            </p:blipFill>
            <p:spPr bwMode="auto">
              <a:xfrm>
                <a:off x="3561117" y="3517049"/>
                <a:ext cx="938875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3" name="TextovéPole 12"/>
            <p:cNvSpPr txBox="1"/>
            <p:nvPr/>
          </p:nvSpPr>
          <p:spPr>
            <a:xfrm rot="16200000">
              <a:off x="991564" y="2538795"/>
              <a:ext cx="1226601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učím se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 rot="505393">
            <a:off x="5491003" y="4324373"/>
            <a:ext cx="905047" cy="1497731"/>
            <a:chOff x="1108174" y="1704323"/>
            <a:chExt cx="950517" cy="1618255"/>
          </a:xfrm>
        </p:grpSpPr>
        <p:grpSp>
          <p:nvGrpSpPr>
            <p:cNvPr id="17" name="Skupina 16"/>
            <p:cNvGrpSpPr/>
            <p:nvPr/>
          </p:nvGrpSpPr>
          <p:grpSpPr>
            <a:xfrm>
              <a:off x="1108174" y="1704323"/>
              <a:ext cx="950517" cy="1612791"/>
              <a:chOff x="3549475" y="3364022"/>
              <a:chExt cx="950517" cy="1612791"/>
            </a:xfrm>
          </p:grpSpPr>
          <p:pic>
            <p:nvPicPr>
              <p:cNvPr id="1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912" r="12973"/>
              <a:stretch/>
            </p:blipFill>
            <p:spPr bwMode="auto">
              <a:xfrm>
                <a:off x="3549475" y="3517048"/>
                <a:ext cx="95051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8" name="TextovéPole 17"/>
            <p:cNvSpPr txBox="1"/>
            <p:nvPr/>
          </p:nvSpPr>
          <p:spPr>
            <a:xfrm rot="16200000">
              <a:off x="1063510" y="2538795"/>
              <a:ext cx="1082707" cy="4848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modrý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rot="21257726">
            <a:off x="3186187" y="4205606"/>
            <a:ext cx="872648" cy="1492675"/>
            <a:chOff x="1142200" y="1704323"/>
            <a:chExt cx="916491" cy="1612792"/>
          </a:xfrm>
        </p:grpSpPr>
        <p:grpSp>
          <p:nvGrpSpPr>
            <p:cNvPr id="27" name="Skupina 26"/>
            <p:cNvGrpSpPr/>
            <p:nvPr/>
          </p:nvGrpSpPr>
          <p:grpSpPr>
            <a:xfrm>
              <a:off x="1142200" y="1704323"/>
              <a:ext cx="916491" cy="1612792"/>
              <a:chOff x="3583501" y="3364022"/>
              <a:chExt cx="916491" cy="1612792"/>
            </a:xfrm>
          </p:grpSpPr>
          <p:pic>
            <p:nvPicPr>
              <p:cNvPr id="2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244" r="12973"/>
              <a:stretch/>
            </p:blipFill>
            <p:spPr bwMode="auto">
              <a:xfrm>
                <a:off x="3583501" y="3517049"/>
                <a:ext cx="916491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 rot="16200000">
              <a:off x="1078162" y="2538795"/>
              <a:ext cx="1053402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mluvit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354173" y="3885242"/>
            <a:ext cx="893039" cy="1537069"/>
            <a:chOff x="1120784" y="1704323"/>
            <a:chExt cx="937907" cy="1660759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20784" y="1704323"/>
              <a:ext cx="937907" cy="1612791"/>
              <a:chOff x="3562085" y="3364022"/>
              <a:chExt cx="937907" cy="1612791"/>
            </a:xfrm>
          </p:grpSpPr>
          <p:pic>
            <p:nvPicPr>
              <p:cNvPr id="3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77" r="12973"/>
              <a:stretch/>
            </p:blipFill>
            <p:spPr bwMode="auto">
              <a:xfrm>
                <a:off x="3562085" y="3517048"/>
                <a:ext cx="93790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3" name="TextovéPole 32"/>
            <p:cNvSpPr txBox="1"/>
            <p:nvPr/>
          </p:nvSpPr>
          <p:spPr>
            <a:xfrm rot="16200000">
              <a:off x="1021005" y="2538795"/>
              <a:ext cx="1167714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pelichá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936781" y="4018153"/>
            <a:ext cx="875751" cy="1492674"/>
            <a:chOff x="1138942" y="1704323"/>
            <a:chExt cx="919750" cy="1612791"/>
          </a:xfrm>
        </p:grpSpPr>
        <p:grpSp>
          <p:nvGrpSpPr>
            <p:cNvPr id="37" name="Skupina 36"/>
            <p:cNvGrpSpPr/>
            <p:nvPr/>
          </p:nvGrpSpPr>
          <p:grpSpPr>
            <a:xfrm>
              <a:off x="1138942" y="1704323"/>
              <a:ext cx="919750" cy="1612791"/>
              <a:chOff x="3580243" y="3364022"/>
              <a:chExt cx="919750" cy="1612791"/>
            </a:xfrm>
          </p:grpSpPr>
          <p:pic>
            <p:nvPicPr>
              <p:cNvPr id="3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021" r="12973"/>
              <a:stretch/>
            </p:blipFill>
            <p:spPr bwMode="auto">
              <a:xfrm>
                <a:off x="3580243" y="3517048"/>
                <a:ext cx="919750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8" name="TextovéPole 37"/>
            <p:cNvSpPr txBox="1"/>
            <p:nvPr/>
          </p:nvSpPr>
          <p:spPr>
            <a:xfrm rot="16200000">
              <a:off x="1221918" y="2538794"/>
              <a:ext cx="765890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bučí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 rot="1482022">
            <a:off x="1569396" y="1715200"/>
            <a:ext cx="941751" cy="1517671"/>
            <a:chOff x="1069625" y="1704323"/>
            <a:chExt cx="989065" cy="1639799"/>
          </a:xfrm>
        </p:grpSpPr>
        <p:grpSp>
          <p:nvGrpSpPr>
            <p:cNvPr id="42" name="Skupina 41"/>
            <p:cNvGrpSpPr/>
            <p:nvPr/>
          </p:nvGrpSpPr>
          <p:grpSpPr>
            <a:xfrm>
              <a:off x="1069625" y="1704323"/>
              <a:ext cx="989065" cy="1612791"/>
              <a:chOff x="3510926" y="3364022"/>
              <a:chExt cx="989065" cy="1612791"/>
            </a:xfrm>
          </p:grpSpPr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73" r="12973"/>
              <a:stretch/>
            </p:blipFill>
            <p:spPr bwMode="auto">
              <a:xfrm>
                <a:off x="3510926" y="3517048"/>
                <a:ext cx="989065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3" name="TextovéPole 42"/>
            <p:cNvSpPr txBox="1"/>
            <p:nvPr/>
          </p:nvSpPr>
          <p:spPr>
            <a:xfrm rot="16200000">
              <a:off x="1041966" y="2538793"/>
              <a:ext cx="1125799" cy="4848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baví se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869727" y="1268760"/>
            <a:ext cx="906162" cy="1492674"/>
            <a:chOff x="1107002" y="1704323"/>
            <a:chExt cx="951689" cy="1612791"/>
          </a:xfrm>
        </p:grpSpPr>
        <p:grpSp>
          <p:nvGrpSpPr>
            <p:cNvPr id="47" name="Skupina 46"/>
            <p:cNvGrpSpPr/>
            <p:nvPr/>
          </p:nvGrpSpPr>
          <p:grpSpPr>
            <a:xfrm>
              <a:off x="1107002" y="1704323"/>
              <a:ext cx="951689" cy="1612791"/>
              <a:chOff x="3548303" y="3364022"/>
              <a:chExt cx="951689" cy="1612791"/>
            </a:xfrm>
          </p:grpSpPr>
          <p:pic>
            <p:nvPicPr>
              <p:cNvPr id="4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833" r="12973"/>
              <a:stretch/>
            </p:blipFill>
            <p:spPr bwMode="auto">
              <a:xfrm>
                <a:off x="3548303" y="3517048"/>
                <a:ext cx="951689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8" name="TextovéPole 47"/>
            <p:cNvSpPr txBox="1"/>
            <p:nvPr/>
          </p:nvSpPr>
          <p:spPr>
            <a:xfrm rot="16200000">
              <a:off x="1154404" y="2538794"/>
              <a:ext cx="900916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kvést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 rot="20971637">
            <a:off x="2887745" y="2686619"/>
            <a:ext cx="931515" cy="1533221"/>
            <a:chOff x="1080377" y="1704323"/>
            <a:chExt cx="978315" cy="1656601"/>
          </a:xfrm>
        </p:grpSpPr>
        <p:grpSp>
          <p:nvGrpSpPr>
            <p:cNvPr id="52" name="Skupina 51"/>
            <p:cNvGrpSpPr/>
            <p:nvPr/>
          </p:nvGrpSpPr>
          <p:grpSpPr>
            <a:xfrm>
              <a:off x="1080377" y="1704323"/>
              <a:ext cx="978315" cy="1612790"/>
              <a:chOff x="3521678" y="3364022"/>
              <a:chExt cx="978315" cy="1612790"/>
            </a:xfrm>
          </p:grpSpPr>
          <p:pic>
            <p:nvPicPr>
              <p:cNvPr id="5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0009" r="12973"/>
              <a:stretch/>
            </p:blipFill>
            <p:spPr bwMode="auto">
              <a:xfrm>
                <a:off x="3521678" y="3517047"/>
                <a:ext cx="978315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3" name="TextovéPole 52"/>
            <p:cNvSpPr txBox="1"/>
            <p:nvPr/>
          </p:nvSpPr>
          <p:spPr>
            <a:xfrm rot="16200000">
              <a:off x="1025163" y="2538794"/>
              <a:ext cx="1159401" cy="4848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kladivo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814446" y="1364962"/>
            <a:ext cx="963318" cy="1492674"/>
            <a:chOff x="1046974" y="1704323"/>
            <a:chExt cx="1011717" cy="1612791"/>
          </a:xfrm>
        </p:grpSpPr>
        <p:grpSp>
          <p:nvGrpSpPr>
            <p:cNvPr id="57" name="Skupina 56"/>
            <p:cNvGrpSpPr/>
            <p:nvPr/>
          </p:nvGrpSpPr>
          <p:grpSpPr>
            <a:xfrm>
              <a:off x="1046974" y="1704323"/>
              <a:ext cx="1011717" cy="1612791"/>
              <a:chOff x="3488275" y="3364022"/>
              <a:chExt cx="1011717" cy="1612791"/>
            </a:xfrm>
          </p:grpSpPr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721" r="12972"/>
              <a:stretch/>
            </p:blipFill>
            <p:spPr bwMode="auto">
              <a:xfrm>
                <a:off x="3488275" y="3517048"/>
                <a:ext cx="101171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8" name="TextovéPole 57"/>
            <p:cNvSpPr txBox="1"/>
            <p:nvPr/>
          </p:nvSpPr>
          <p:spPr>
            <a:xfrm rot="16200000">
              <a:off x="1246165" y="2538795"/>
              <a:ext cx="717394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vrní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4829633" y="908720"/>
            <a:ext cx="1035087" cy="1492674"/>
            <a:chOff x="971601" y="1704323"/>
            <a:chExt cx="1087091" cy="1612791"/>
          </a:xfrm>
        </p:grpSpPr>
        <p:grpSp>
          <p:nvGrpSpPr>
            <p:cNvPr id="62" name="Skupina 61"/>
            <p:cNvGrpSpPr/>
            <p:nvPr/>
          </p:nvGrpSpPr>
          <p:grpSpPr>
            <a:xfrm>
              <a:off x="971601" y="1704323"/>
              <a:ext cx="1087091" cy="1612791"/>
              <a:chOff x="3412902" y="3364022"/>
              <a:chExt cx="1087091" cy="1612791"/>
            </a:xfrm>
          </p:grpSpPr>
          <p:pic>
            <p:nvPicPr>
              <p:cNvPr id="6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12973"/>
              <a:stretch/>
            </p:blipFill>
            <p:spPr bwMode="auto">
              <a:xfrm>
                <a:off x="3412902" y="3517048"/>
                <a:ext cx="1087091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3" name="TextovéPole 62"/>
            <p:cNvSpPr txBox="1"/>
            <p:nvPr/>
          </p:nvSpPr>
          <p:spPr>
            <a:xfrm rot="16200000">
              <a:off x="1071822" y="2538794"/>
              <a:ext cx="1066079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tátovo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 rot="1050147">
            <a:off x="4698918" y="2342279"/>
            <a:ext cx="829397" cy="1492674"/>
            <a:chOff x="1187624" y="1704323"/>
            <a:chExt cx="871067" cy="1612791"/>
          </a:xfrm>
        </p:grpSpPr>
        <p:grpSp>
          <p:nvGrpSpPr>
            <p:cNvPr id="67" name="Skupina 66"/>
            <p:cNvGrpSpPr/>
            <p:nvPr/>
          </p:nvGrpSpPr>
          <p:grpSpPr>
            <a:xfrm>
              <a:off x="1187624" y="1704323"/>
              <a:ext cx="871067" cy="1612791"/>
              <a:chOff x="3628925" y="3364022"/>
              <a:chExt cx="871067" cy="1612791"/>
            </a:xfrm>
          </p:grpSpPr>
          <p:pic>
            <p:nvPicPr>
              <p:cNvPr id="6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356" r="12973"/>
              <a:stretch/>
            </p:blipFill>
            <p:spPr bwMode="auto">
              <a:xfrm>
                <a:off x="3628925" y="3517048"/>
                <a:ext cx="871067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8" name="TextovéPole 67"/>
            <p:cNvSpPr txBox="1"/>
            <p:nvPr/>
          </p:nvSpPr>
          <p:spPr>
            <a:xfrm rot="16200000">
              <a:off x="1088797" y="2538795"/>
              <a:ext cx="1032133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pršelo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 rot="938244">
            <a:off x="6144380" y="1246608"/>
            <a:ext cx="898719" cy="1528316"/>
            <a:chOff x="1114819" y="1704323"/>
            <a:chExt cx="943872" cy="1651301"/>
          </a:xfrm>
        </p:grpSpPr>
        <p:grpSp>
          <p:nvGrpSpPr>
            <p:cNvPr id="72" name="Skupina 71"/>
            <p:cNvGrpSpPr/>
            <p:nvPr/>
          </p:nvGrpSpPr>
          <p:grpSpPr>
            <a:xfrm>
              <a:off x="1114819" y="1704323"/>
              <a:ext cx="943872" cy="1612791"/>
              <a:chOff x="3556120" y="3364022"/>
              <a:chExt cx="943872" cy="1612791"/>
            </a:xfrm>
          </p:grpSpPr>
          <p:pic>
            <p:nvPicPr>
              <p:cNvPr id="7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368" r="12973"/>
              <a:stretch/>
            </p:blipFill>
            <p:spPr bwMode="auto">
              <a:xfrm>
                <a:off x="3556120" y="3517048"/>
                <a:ext cx="943872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7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73" name="TextovéPole 72"/>
            <p:cNvSpPr txBox="1"/>
            <p:nvPr/>
          </p:nvSpPr>
          <p:spPr>
            <a:xfrm rot="16200000">
              <a:off x="1030463" y="2538794"/>
              <a:ext cx="1148800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napsali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030339" y="2761729"/>
            <a:ext cx="942575" cy="1512639"/>
            <a:chOff x="1068759" y="1704323"/>
            <a:chExt cx="989932" cy="1634363"/>
          </a:xfrm>
        </p:grpSpPr>
        <p:grpSp>
          <p:nvGrpSpPr>
            <p:cNvPr id="77" name="Skupina 76"/>
            <p:cNvGrpSpPr/>
            <p:nvPr/>
          </p:nvGrpSpPr>
          <p:grpSpPr>
            <a:xfrm>
              <a:off x="1068759" y="1704323"/>
              <a:ext cx="989932" cy="1612791"/>
              <a:chOff x="3510060" y="3364022"/>
              <a:chExt cx="989932" cy="1612791"/>
            </a:xfrm>
          </p:grpSpPr>
          <p:pic>
            <p:nvPicPr>
              <p:cNvPr id="7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13" r="12973"/>
              <a:stretch/>
            </p:blipFill>
            <p:spPr bwMode="auto">
              <a:xfrm>
                <a:off x="3510060" y="3517048"/>
                <a:ext cx="989932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78" name="TextovéPole 77"/>
            <p:cNvSpPr txBox="1"/>
            <p:nvPr/>
          </p:nvSpPr>
          <p:spPr>
            <a:xfrm rot="16200000">
              <a:off x="1047401" y="2538795"/>
              <a:ext cx="1114923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kokrhá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6" name="Skupina 85"/>
          <p:cNvGrpSpPr/>
          <p:nvPr/>
        </p:nvGrpSpPr>
        <p:grpSpPr>
          <a:xfrm rot="21140264">
            <a:off x="6795517" y="4311900"/>
            <a:ext cx="906881" cy="1492675"/>
            <a:chOff x="1106247" y="1704323"/>
            <a:chExt cx="952444" cy="1612792"/>
          </a:xfrm>
        </p:grpSpPr>
        <p:grpSp>
          <p:nvGrpSpPr>
            <p:cNvPr id="87" name="Skupina 86"/>
            <p:cNvGrpSpPr/>
            <p:nvPr/>
          </p:nvGrpSpPr>
          <p:grpSpPr>
            <a:xfrm>
              <a:off x="1106247" y="1704323"/>
              <a:ext cx="952444" cy="1612792"/>
              <a:chOff x="3547548" y="3364022"/>
              <a:chExt cx="952444" cy="1612792"/>
            </a:xfrm>
          </p:grpSpPr>
          <p:pic>
            <p:nvPicPr>
              <p:cNvPr id="89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781" r="12973"/>
              <a:stretch/>
            </p:blipFill>
            <p:spPr bwMode="auto">
              <a:xfrm>
                <a:off x="3547548" y="3517049"/>
                <a:ext cx="952444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90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88" name="TextovéPole 87"/>
            <p:cNvSpPr txBox="1"/>
            <p:nvPr/>
          </p:nvSpPr>
          <p:spPr>
            <a:xfrm rot="16200000">
              <a:off x="1091948" y="2538794"/>
              <a:ext cx="1025828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uzrálo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7">
            <a:biLevel thresh="25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44" r="16948"/>
          <a:stretch/>
        </p:blipFill>
        <p:spPr bwMode="auto">
          <a:xfrm>
            <a:off x="6854350" y="1052736"/>
            <a:ext cx="886002" cy="1367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1" name="Skupina 80"/>
          <p:cNvGrpSpPr/>
          <p:nvPr/>
        </p:nvGrpSpPr>
        <p:grpSpPr>
          <a:xfrm rot="21301667">
            <a:off x="7262079" y="2179890"/>
            <a:ext cx="871847" cy="1501066"/>
            <a:chOff x="1143042" y="1704323"/>
            <a:chExt cx="915650" cy="1621858"/>
          </a:xfrm>
        </p:grpSpPr>
        <p:grpSp>
          <p:nvGrpSpPr>
            <p:cNvPr id="82" name="Skupina 81"/>
            <p:cNvGrpSpPr/>
            <p:nvPr/>
          </p:nvGrpSpPr>
          <p:grpSpPr>
            <a:xfrm>
              <a:off x="1143042" y="1704323"/>
              <a:ext cx="915650" cy="1612792"/>
              <a:chOff x="3584343" y="3364022"/>
              <a:chExt cx="915650" cy="1612792"/>
            </a:xfrm>
          </p:grpSpPr>
          <p:pic>
            <p:nvPicPr>
              <p:cNvPr id="84" name="Picture 2"/>
              <p:cNvPicPr>
                <a:picLocks noChangeAspect="1" noChangeArrowheads="1"/>
              </p:cNvPicPr>
              <p:nvPr/>
            </p:nvPicPr>
            <p:blipFill rotWithShape="1">
              <a:blip r:embed="rId4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302" r="12972"/>
              <a:stretch/>
            </p:blipFill>
            <p:spPr bwMode="auto">
              <a:xfrm>
                <a:off x="3584343" y="3517049"/>
                <a:ext cx="915650" cy="14597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5" name="Picture 2"/>
              <p:cNvPicPr>
                <a:picLocks noChangeAspect="1" noChangeArrowheads="1"/>
              </p:cNvPicPr>
              <p:nvPr/>
            </p:nvPicPr>
            <p:blipFill rotWithShape="1">
              <a:blip r:embed="rId6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83" name="TextovéPole 82"/>
            <p:cNvSpPr txBox="1"/>
            <p:nvPr/>
          </p:nvSpPr>
          <p:spPr>
            <a:xfrm rot="16200000">
              <a:off x="1059908" y="2538795"/>
              <a:ext cx="1089912" cy="484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krásně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biLevel thresh="25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077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82" y="188640"/>
            <a:ext cx="1576838" cy="155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53791" y="116632"/>
            <a:ext cx="14364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Pracovní list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71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Picture 2"/>
          <p:cNvPicPr>
            <a:picLocks noChangeAspect="1" noChangeArrowheads="1"/>
          </p:cNvPicPr>
          <p:nvPr/>
        </p:nvPicPr>
        <p:blipFill rotWithShape="1"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1692" y1="46154" x2="17846" y2="48923"/>
                        <a14:foregroundMark x1="23385" y1="55385" x2="28923" y2="50769"/>
                        <a14:foregroundMark x1="29538" y1="51077" x2="29538" y2="51077"/>
                        <a14:foregroundMark x1="39077" y1="52308" x2="45846" y2="54769"/>
                        <a14:foregroundMark x1="66769" y1="51692" x2="69538" y2="50462"/>
                        <a14:foregroundMark x1="76615" y1="57231" x2="79385" y2="5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85" b="13933"/>
          <a:stretch/>
        </p:blipFill>
        <p:spPr bwMode="auto">
          <a:xfrm>
            <a:off x="1907704" y="2071854"/>
            <a:ext cx="2862921" cy="530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7" name="Picture 2"/>
          <p:cNvPicPr>
            <a:picLocks noChangeAspect="1" noChangeArrowheads="1"/>
          </p:cNvPicPr>
          <p:nvPr/>
        </p:nvPicPr>
        <p:blipFill rotWithShape="1"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1692" y1="46154" x2="17846" y2="48923"/>
                        <a14:foregroundMark x1="23385" y1="55385" x2="28923" y2="50769"/>
                        <a14:foregroundMark x1="29538" y1="51077" x2="29538" y2="51077"/>
                        <a14:foregroundMark x1="39077" y1="52308" x2="45846" y2="54769"/>
                        <a14:foregroundMark x1="66769" y1="51692" x2="69538" y2="50462"/>
                        <a14:foregroundMark x1="76615" y1="57231" x2="79385" y2="5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85" b="13933"/>
          <a:stretch/>
        </p:blipFill>
        <p:spPr bwMode="auto">
          <a:xfrm>
            <a:off x="1691680" y="4149080"/>
            <a:ext cx="2862921" cy="530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9" name="Obdélník 168"/>
          <p:cNvSpPr/>
          <p:nvPr/>
        </p:nvSpPr>
        <p:spPr>
          <a:xfrm>
            <a:off x="-1" y="5058093"/>
            <a:ext cx="9160899" cy="1827291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1692" y1="46154" x2="17846" y2="48923"/>
                        <a14:foregroundMark x1="23385" y1="55385" x2="28923" y2="50769"/>
                        <a14:foregroundMark x1="29538" y1="51077" x2="29538" y2="51077"/>
                        <a14:foregroundMark x1="39077" y1="52308" x2="45846" y2="54769"/>
                        <a14:foregroundMark x1="66769" y1="51692" x2="69538" y2="50462"/>
                        <a14:foregroundMark x1="76615" y1="57231" x2="79385" y2="5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85" b="13933"/>
          <a:stretch/>
        </p:blipFill>
        <p:spPr bwMode="auto">
          <a:xfrm>
            <a:off x="4805423" y="3114359"/>
            <a:ext cx="2862921" cy="530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39752" y="188640"/>
            <a:ext cx="4592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vybarvi a roztřiď hrušky </a:t>
            </a:r>
            <a:endParaRPr lang="cs-CZ" sz="3600" dirty="0">
              <a:solidFill>
                <a:prstClr val="black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 rot="331229">
            <a:off x="889893" y="4725767"/>
            <a:ext cx="781298" cy="1333039"/>
            <a:chOff x="1069625" y="1704323"/>
            <a:chExt cx="989065" cy="1625861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42" name="Skupina 41"/>
            <p:cNvGrpSpPr/>
            <p:nvPr/>
          </p:nvGrpSpPr>
          <p:grpSpPr>
            <a:xfrm>
              <a:off x="1069625" y="1704323"/>
              <a:ext cx="989065" cy="1612791"/>
              <a:chOff x="3510926" y="3364022"/>
              <a:chExt cx="989065" cy="1612791"/>
            </a:xfrm>
          </p:grpSpPr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73" r="12973"/>
              <a:stretch/>
            </p:blipFill>
            <p:spPr bwMode="auto">
              <a:xfrm>
                <a:off x="3510926" y="3517048"/>
                <a:ext cx="989065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5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43" name="TextovéPole 42"/>
            <p:cNvSpPr txBox="1"/>
            <p:nvPr/>
          </p:nvSpPr>
          <p:spPr>
            <a:xfrm rot="16200000">
              <a:off x="1055905" y="2527969"/>
              <a:ext cx="1097921" cy="506509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baví se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573009" y="4626958"/>
            <a:ext cx="799191" cy="1322322"/>
            <a:chOff x="1046974" y="1704323"/>
            <a:chExt cx="1011717" cy="1612791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57" name="Skupina 56"/>
            <p:cNvGrpSpPr/>
            <p:nvPr/>
          </p:nvGrpSpPr>
          <p:grpSpPr>
            <a:xfrm>
              <a:off x="1046974" y="1704323"/>
              <a:ext cx="1011717" cy="1612791"/>
              <a:chOff x="3488275" y="3364022"/>
              <a:chExt cx="1011717" cy="1612791"/>
            </a:xfrm>
          </p:grpSpPr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721" r="12972"/>
              <a:stretch/>
            </p:blipFill>
            <p:spPr bwMode="auto">
              <a:xfrm>
                <a:off x="3488275" y="3517048"/>
                <a:ext cx="1011717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0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58" name="TextovéPole 57"/>
            <p:cNvSpPr txBox="1"/>
            <p:nvPr/>
          </p:nvSpPr>
          <p:spPr>
            <a:xfrm rot="16200000">
              <a:off x="1248832" y="2527970"/>
              <a:ext cx="712058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vrní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 rot="1214610">
            <a:off x="7807376" y="5377780"/>
            <a:ext cx="745598" cy="1352947"/>
            <a:chOff x="1114819" y="1704323"/>
            <a:chExt cx="943872" cy="1650143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72" name="Skupina 71"/>
            <p:cNvGrpSpPr/>
            <p:nvPr/>
          </p:nvGrpSpPr>
          <p:grpSpPr>
            <a:xfrm>
              <a:off x="1114819" y="1704323"/>
              <a:ext cx="943872" cy="1612791"/>
              <a:chOff x="3556120" y="3364022"/>
              <a:chExt cx="943872" cy="1612791"/>
            </a:xfrm>
          </p:grpSpPr>
          <p:pic>
            <p:nvPicPr>
              <p:cNvPr id="74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368" r="12973"/>
              <a:stretch/>
            </p:blipFill>
            <p:spPr bwMode="auto">
              <a:xfrm>
                <a:off x="3556120" y="3517048"/>
                <a:ext cx="943872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5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3" name="TextovéPole 72"/>
            <p:cNvSpPr txBox="1"/>
            <p:nvPr/>
          </p:nvSpPr>
          <p:spPr>
            <a:xfrm rot="16200000">
              <a:off x="1031620" y="2527968"/>
              <a:ext cx="1146487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napsali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814354" y="5281451"/>
            <a:ext cx="781982" cy="1329225"/>
            <a:chOff x="1068759" y="1704323"/>
            <a:chExt cx="989932" cy="1621210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77" name="Skupina 76"/>
            <p:cNvGrpSpPr/>
            <p:nvPr/>
          </p:nvGrpSpPr>
          <p:grpSpPr>
            <a:xfrm>
              <a:off x="1068759" y="1704323"/>
              <a:ext cx="989932" cy="1612791"/>
              <a:chOff x="3510060" y="3364022"/>
              <a:chExt cx="989932" cy="1612791"/>
            </a:xfrm>
          </p:grpSpPr>
          <p:pic>
            <p:nvPicPr>
              <p:cNvPr id="79" name="Picture 2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9213" r="12973"/>
              <a:stretch/>
            </p:blipFill>
            <p:spPr bwMode="auto">
              <a:xfrm>
                <a:off x="3510060" y="3517048"/>
                <a:ext cx="989932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8" name="TextovéPole 77"/>
            <p:cNvSpPr txBox="1"/>
            <p:nvPr/>
          </p:nvSpPr>
          <p:spPr>
            <a:xfrm rot="16200000">
              <a:off x="1060555" y="2527971"/>
              <a:ext cx="1088615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kokrhá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rot="21257726">
            <a:off x="2271936" y="5510434"/>
            <a:ext cx="723969" cy="1322323"/>
            <a:chOff x="1142200" y="1704323"/>
            <a:chExt cx="916491" cy="1612792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27" name="Skupina 26"/>
            <p:cNvGrpSpPr/>
            <p:nvPr/>
          </p:nvGrpSpPr>
          <p:grpSpPr>
            <a:xfrm>
              <a:off x="1142200" y="1704323"/>
              <a:ext cx="916491" cy="1612792"/>
              <a:chOff x="3583501" y="3364022"/>
              <a:chExt cx="916491" cy="1612792"/>
            </a:xfrm>
          </p:grpSpPr>
          <p:pic>
            <p:nvPicPr>
              <p:cNvPr id="29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244" r="12973"/>
              <a:stretch/>
            </p:blipFill>
            <p:spPr bwMode="auto">
              <a:xfrm>
                <a:off x="3583501" y="3517049"/>
                <a:ext cx="916491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0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 rot="16200000">
              <a:off x="1089492" y="2527970"/>
              <a:ext cx="1030743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mluvit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 rot="735050">
            <a:off x="6072034" y="5499739"/>
            <a:ext cx="738738" cy="1322323"/>
            <a:chOff x="1123504" y="1704323"/>
            <a:chExt cx="935188" cy="1612791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3" name="Skupina 2"/>
            <p:cNvGrpSpPr/>
            <p:nvPr/>
          </p:nvGrpSpPr>
          <p:grpSpPr>
            <a:xfrm>
              <a:off x="1123504" y="1704323"/>
              <a:ext cx="935188" cy="1612791"/>
              <a:chOff x="3564805" y="3364022"/>
              <a:chExt cx="935188" cy="1612791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963" r="12973"/>
              <a:stretch/>
            </p:blipFill>
            <p:spPr bwMode="auto">
              <a:xfrm>
                <a:off x="3564805" y="3517048"/>
                <a:ext cx="935188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" name="TextovéPole 1"/>
            <p:cNvSpPr txBox="1"/>
            <p:nvPr/>
          </p:nvSpPr>
          <p:spPr>
            <a:xfrm rot="16200000">
              <a:off x="1218258" y="2527968"/>
              <a:ext cx="773214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teče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74731" y="5463793"/>
            <a:ext cx="740885" cy="1349583"/>
            <a:chOff x="1120784" y="1704323"/>
            <a:chExt cx="937907" cy="1646040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32" name="Skupina 31"/>
            <p:cNvGrpSpPr/>
            <p:nvPr/>
          </p:nvGrpSpPr>
          <p:grpSpPr>
            <a:xfrm>
              <a:off x="1120784" y="1704323"/>
              <a:ext cx="937907" cy="1612791"/>
              <a:chOff x="3562085" y="3364022"/>
              <a:chExt cx="937907" cy="1612791"/>
            </a:xfrm>
          </p:grpSpPr>
          <p:pic>
            <p:nvPicPr>
              <p:cNvPr id="34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77" r="12973"/>
              <a:stretch/>
            </p:blipFill>
            <p:spPr bwMode="auto">
              <a:xfrm>
                <a:off x="3562085" y="3517048"/>
                <a:ext cx="937907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5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33" name="TextovéPole 32"/>
            <p:cNvSpPr txBox="1"/>
            <p:nvPr/>
          </p:nvSpPr>
          <p:spPr>
            <a:xfrm rot="16200000">
              <a:off x="1035723" y="2527970"/>
              <a:ext cx="1138276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pelichá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7380312" y="4554950"/>
            <a:ext cx="751773" cy="1322322"/>
            <a:chOff x="1107002" y="1704323"/>
            <a:chExt cx="951689" cy="1612791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47" name="Skupina 46"/>
            <p:cNvGrpSpPr/>
            <p:nvPr/>
          </p:nvGrpSpPr>
          <p:grpSpPr>
            <a:xfrm>
              <a:off x="1107002" y="1704323"/>
              <a:ext cx="951689" cy="1612791"/>
              <a:chOff x="3548303" y="3364022"/>
              <a:chExt cx="951689" cy="1612791"/>
            </a:xfrm>
          </p:grpSpPr>
          <p:pic>
            <p:nvPicPr>
              <p:cNvPr id="49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833" r="12973"/>
              <a:stretch/>
            </p:blipFill>
            <p:spPr bwMode="auto">
              <a:xfrm>
                <a:off x="3548303" y="3517048"/>
                <a:ext cx="951689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0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48" name="TextovéPole 47"/>
            <p:cNvSpPr txBox="1"/>
            <p:nvPr/>
          </p:nvSpPr>
          <p:spPr>
            <a:xfrm rot="16200000">
              <a:off x="1161203" y="2527968"/>
              <a:ext cx="887315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kvést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biLevel thresh="25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23" r="100000">
                        <a14:foregroundMark x1="24923" y1="24000" x2="37846" y2="22769"/>
                        <a14:foregroundMark x1="19692" y1="33231" x2="26154" y2="23692"/>
                        <a14:foregroundMark x1="39077" y1="25846" x2="40923" y2="40615"/>
                      </a14:backgroundRemoval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872" y="1739336"/>
            <a:ext cx="1473640" cy="147364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12">
            <a:biLevel thresh="25000"/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615" b="89846" l="9846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463" t="9124" r="14147" b="10738"/>
          <a:stretch/>
        </p:blipFill>
        <p:spPr bwMode="auto">
          <a:xfrm>
            <a:off x="222124" y="3378080"/>
            <a:ext cx="1112841" cy="1167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14">
            <a:biLevel thresh="25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89538" l="4308" r="100000">
                        <a14:foregroundMark x1="74462" y1="65846" x2="76308" y2="60615"/>
                        <a14:foregroundMark x1="8000" y1="58769" x2="9231" y2="60308"/>
                        <a14:foregroundMark x1="69846" y1="74154" x2="73846" y2="7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0" r="3318" b="16924"/>
          <a:stretch/>
        </p:blipFill>
        <p:spPr bwMode="auto">
          <a:xfrm>
            <a:off x="222124" y="1104143"/>
            <a:ext cx="1766238" cy="1563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3" name="Skupina 62"/>
          <p:cNvGrpSpPr/>
          <p:nvPr/>
        </p:nvGrpSpPr>
        <p:grpSpPr>
          <a:xfrm rot="20497837">
            <a:off x="2853501" y="5193087"/>
            <a:ext cx="724635" cy="1397701"/>
            <a:chOff x="1187624" y="1704323"/>
            <a:chExt cx="871067" cy="1612791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64" name="Skupina 63"/>
            <p:cNvGrpSpPr/>
            <p:nvPr/>
          </p:nvGrpSpPr>
          <p:grpSpPr>
            <a:xfrm>
              <a:off x="1187624" y="1704323"/>
              <a:ext cx="871067" cy="1612791"/>
              <a:chOff x="3628925" y="3364022"/>
              <a:chExt cx="871067" cy="1612791"/>
            </a:xfrm>
          </p:grpSpPr>
          <p:pic>
            <p:nvPicPr>
              <p:cNvPr id="66" name="Picture 2"/>
              <p:cNvPicPr>
                <a:picLocks noChangeAspect="1" noChangeArrowheads="1"/>
              </p:cNvPicPr>
              <p:nvPr/>
            </p:nvPicPr>
            <p:blipFill rotWithShape="1">
              <a:blip r:embed="rId1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7356" r="12973"/>
              <a:stretch/>
            </p:blipFill>
            <p:spPr bwMode="auto">
              <a:xfrm>
                <a:off x="3628925" y="3517048"/>
                <a:ext cx="871067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7" name="Picture 2"/>
              <p:cNvPicPr>
                <a:picLocks noChangeAspect="1" noChangeArrowheads="1"/>
              </p:cNvPicPr>
              <p:nvPr/>
            </p:nvPicPr>
            <p:blipFill rotWithShape="1">
              <a:blip r:embed="rId18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65" name="TextovéPole 64"/>
            <p:cNvSpPr txBox="1"/>
            <p:nvPr/>
          </p:nvSpPr>
          <p:spPr>
            <a:xfrm rot="16200000">
              <a:off x="1127201" y="2540743"/>
              <a:ext cx="955326" cy="480963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schemeClr val="bg1"/>
                  </a:solidFill>
                </a:rPr>
                <a:t>pršelo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 rot="694637">
            <a:off x="1559918" y="5431600"/>
            <a:ext cx="726544" cy="1322322"/>
            <a:chOff x="1138942" y="1704323"/>
            <a:chExt cx="919750" cy="1612791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37" name="Skupina 36"/>
            <p:cNvGrpSpPr/>
            <p:nvPr/>
          </p:nvGrpSpPr>
          <p:grpSpPr>
            <a:xfrm>
              <a:off x="1138942" y="1704323"/>
              <a:ext cx="919750" cy="1612791"/>
              <a:chOff x="3580243" y="3364022"/>
              <a:chExt cx="919750" cy="1612791"/>
            </a:xfrm>
          </p:grpSpPr>
          <p:pic>
            <p:nvPicPr>
              <p:cNvPr id="39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021" r="12973"/>
              <a:stretch/>
            </p:blipFill>
            <p:spPr bwMode="auto">
              <a:xfrm>
                <a:off x="3580243" y="3517048"/>
                <a:ext cx="919750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0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38" name="TextovéPole 37"/>
            <p:cNvSpPr txBox="1"/>
            <p:nvPr/>
          </p:nvSpPr>
          <p:spPr>
            <a:xfrm rot="16200000">
              <a:off x="1225372" y="2527970"/>
              <a:ext cx="758981" cy="506509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bučí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6" name="Skupina 85"/>
          <p:cNvGrpSpPr/>
          <p:nvPr/>
        </p:nvGrpSpPr>
        <p:grpSpPr>
          <a:xfrm rot="854140">
            <a:off x="3714924" y="5301406"/>
            <a:ext cx="752369" cy="1322323"/>
            <a:chOff x="1106247" y="1704323"/>
            <a:chExt cx="952444" cy="1612792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87" name="Skupina 86"/>
            <p:cNvGrpSpPr/>
            <p:nvPr/>
          </p:nvGrpSpPr>
          <p:grpSpPr>
            <a:xfrm>
              <a:off x="1106247" y="1704323"/>
              <a:ext cx="952444" cy="1612792"/>
              <a:chOff x="3547548" y="3364022"/>
              <a:chExt cx="952444" cy="1612792"/>
            </a:xfrm>
          </p:grpSpPr>
          <p:pic>
            <p:nvPicPr>
              <p:cNvPr id="89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781" r="12973"/>
              <a:stretch/>
            </p:blipFill>
            <p:spPr bwMode="auto">
              <a:xfrm>
                <a:off x="3547548" y="3517049"/>
                <a:ext cx="952444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90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88" name="TextovéPole 87"/>
            <p:cNvSpPr txBox="1"/>
            <p:nvPr/>
          </p:nvSpPr>
          <p:spPr>
            <a:xfrm rot="16200000">
              <a:off x="1103449" y="2527969"/>
              <a:ext cx="1002825" cy="506510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uzrálo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rot="20535899">
            <a:off x="5222949" y="5399934"/>
            <a:ext cx="741651" cy="1373525"/>
            <a:chOff x="1119816" y="1704323"/>
            <a:chExt cx="938875" cy="1675240"/>
          </a:xfrm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grpSpPr>
        <p:grpSp>
          <p:nvGrpSpPr>
            <p:cNvPr id="12" name="Skupina 11"/>
            <p:cNvGrpSpPr/>
            <p:nvPr/>
          </p:nvGrpSpPr>
          <p:grpSpPr>
            <a:xfrm>
              <a:off x="1119816" y="1704323"/>
              <a:ext cx="938875" cy="1612792"/>
              <a:chOff x="3561117" y="3364022"/>
              <a:chExt cx="938875" cy="1612792"/>
            </a:xfrm>
          </p:grpSpPr>
          <p:pic>
            <p:nvPicPr>
              <p:cNvPr id="14" name="Picture 2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100000" l="9538" r="92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2710" r="12974"/>
              <a:stretch/>
            </p:blipFill>
            <p:spPr bwMode="auto">
              <a:xfrm>
                <a:off x="3561117" y="3517049"/>
                <a:ext cx="938875" cy="1459765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5" name="Picture 2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50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49538" l="9231" r="4030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2557" r="57651" b="50000"/>
              <a:stretch/>
            </p:blipFill>
            <p:spPr bwMode="auto">
              <a:xfrm rot="20008964">
                <a:off x="3942752" y="3364022"/>
                <a:ext cx="434891" cy="729882"/>
              </a:xfrm>
              <a:prstGeom prst="rect">
                <a:avLst/>
              </a:prstGeom>
              <a:noFill/>
              <a:ln>
                <a:noFill/>
              </a:ln>
              <a:effectLst/>
              <a:sp3d>
                <a:bevelT w="139700" h="1397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3" name="TextovéPole 12"/>
            <p:cNvSpPr txBox="1"/>
            <p:nvPr/>
          </p:nvSpPr>
          <p:spPr>
            <a:xfrm rot="16200000">
              <a:off x="1007093" y="2528822"/>
              <a:ext cx="1194972" cy="506509"/>
            </a:xfrm>
            <a:prstGeom prst="rect">
              <a:avLst/>
            </a:prstGeom>
            <a:noFill/>
            <a:ln>
              <a:noFill/>
            </a:ln>
            <a:effectLst/>
            <a:sp3d>
              <a:bevelT w="139700" h="139700"/>
            </a:sp3d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učím se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2843808" y="2463279"/>
            <a:ext cx="947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osoby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0" name="TextovéPole 169"/>
          <p:cNvSpPr txBox="1"/>
          <p:nvPr/>
        </p:nvSpPr>
        <p:spPr>
          <a:xfrm>
            <a:off x="5796136" y="3543399"/>
            <a:ext cx="1033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zvířata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2744494" y="4551511"/>
            <a:ext cx="6867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věci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918135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1883358" y="1484784"/>
            <a:ext cx="3186233" cy="432048"/>
            <a:chOff x="2078559" y="1484784"/>
            <a:chExt cx="2637457" cy="432048"/>
          </a:xfrm>
        </p:grpSpPr>
        <p:cxnSp>
          <p:nvCxnSpPr>
            <p:cNvPr id="93" name="Přímá spojnice 92"/>
            <p:cNvCxnSpPr/>
            <p:nvPr/>
          </p:nvCxnSpPr>
          <p:spPr>
            <a:xfrm>
              <a:off x="2078559" y="1916832"/>
              <a:ext cx="125369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>
              <a:off x="3581287" y="1916832"/>
              <a:ext cx="113472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>
              <a:off x="2078559" y="1484784"/>
              <a:ext cx="125369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>
              <a:off x="3581287" y="1484784"/>
              <a:ext cx="113472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3067358" y="620688"/>
            <a:ext cx="3009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(co dělají osoby, zvířata a věci)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101" name="Skupina 100"/>
          <p:cNvGrpSpPr/>
          <p:nvPr/>
        </p:nvGrpSpPr>
        <p:grpSpPr>
          <a:xfrm>
            <a:off x="1547664" y="3573016"/>
            <a:ext cx="3186233" cy="432048"/>
            <a:chOff x="2078559" y="1484784"/>
            <a:chExt cx="2637457" cy="432048"/>
          </a:xfrm>
        </p:grpSpPr>
        <p:cxnSp>
          <p:nvCxnSpPr>
            <p:cNvPr id="102" name="Přímá spojnice 101"/>
            <p:cNvCxnSpPr/>
            <p:nvPr/>
          </p:nvCxnSpPr>
          <p:spPr>
            <a:xfrm>
              <a:off x="2078559" y="1916832"/>
              <a:ext cx="125369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3581287" y="1916832"/>
              <a:ext cx="113472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>
              <a:off x="2078559" y="1484784"/>
              <a:ext cx="125369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>
              <a:off x="3581287" y="1484784"/>
              <a:ext cx="113472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6" name="Skupina 105"/>
          <p:cNvGrpSpPr/>
          <p:nvPr/>
        </p:nvGrpSpPr>
        <p:grpSpPr>
          <a:xfrm>
            <a:off x="4626127" y="2564904"/>
            <a:ext cx="3186233" cy="432048"/>
            <a:chOff x="2078559" y="1484784"/>
            <a:chExt cx="2637457" cy="432048"/>
          </a:xfrm>
        </p:grpSpPr>
        <p:cxnSp>
          <p:nvCxnSpPr>
            <p:cNvPr id="107" name="Přímá spojnice 106"/>
            <p:cNvCxnSpPr/>
            <p:nvPr/>
          </p:nvCxnSpPr>
          <p:spPr>
            <a:xfrm>
              <a:off x="2078559" y="1916832"/>
              <a:ext cx="125369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3581287" y="1916832"/>
              <a:ext cx="113472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>
              <a:off x="2078559" y="1484784"/>
              <a:ext cx="125369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/>
            <p:nvPr/>
          </p:nvCxnSpPr>
          <p:spPr>
            <a:xfrm>
              <a:off x="3581287" y="1484784"/>
              <a:ext cx="113472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0227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11560" y="2412177"/>
            <a:ext cx="8289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               mi               k                         </a:t>
            </a:r>
            <a:r>
              <a:rPr lang="cs-CZ" sz="3200" smtClean="0">
                <a:solidFill>
                  <a:schemeClr val="bg1"/>
                </a:solidFill>
              </a:rPr>
              <a:t>krásný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060249"/>
            <a:ext cx="778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                                       a               jen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3717032"/>
            <a:ext cx="6058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Na                                  a  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56393"/>
            <a:ext cx="67573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Ve           se                   ,         a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004465"/>
            <a:ext cx="6695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Na                            do školní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652537"/>
            <a:ext cx="6573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Šípková                 se             a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772816"/>
            <a:ext cx="461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                    do           rád.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19872" y="1772816"/>
            <a:ext cx="10139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školy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884368" y="2412177"/>
            <a:ext cx="7809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míč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24100" y="3060249"/>
            <a:ext cx="13596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Slepice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33535" y="3060249"/>
            <a:ext cx="13153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kokrhá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19672" y="3717032"/>
            <a:ext cx="10264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hřišti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965792" y="3717032"/>
            <a:ext cx="15504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běháme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815008" y="4356393"/>
            <a:ext cx="13492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počítat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733958" y="5004465"/>
            <a:ext cx="12863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jídelny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555776" y="5004465"/>
            <a:ext cx="16337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chodíme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423261" y="5652537"/>
            <a:ext cx="1572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Růženka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724128" y="5652537"/>
            <a:ext cx="12859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usnula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235533" y="620688"/>
            <a:ext cx="6672935" cy="646331"/>
            <a:chOff x="2214285" y="332656"/>
            <a:chExt cx="6672935" cy="646331"/>
          </a:xfrm>
        </p:grpSpPr>
        <p:sp>
          <p:nvSpPr>
            <p:cNvPr id="2" name="TextovéPole 1"/>
            <p:cNvSpPr txBox="1"/>
            <p:nvPr/>
          </p:nvSpPr>
          <p:spPr>
            <a:xfrm>
              <a:off x="2214285" y="332656"/>
              <a:ext cx="53100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schemeClr val="bg1"/>
                  </a:solidFill>
                </a:rPr>
                <a:t>vybarvi                                 a </a:t>
              </a:r>
              <a:endParaRPr lang="cs-CZ" sz="3600" dirty="0">
                <a:solidFill>
                  <a:schemeClr val="bg1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3713164" y="332656"/>
              <a:ext cx="3346685" cy="646331"/>
            </a:xfrm>
            <a:prstGeom prst="rect">
              <a:avLst/>
            </a:prstGeom>
            <a:solidFill>
              <a:schemeClr val="tx1">
                <a:lumMod val="95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3600" dirty="0" smtClean="0">
                  <a:solidFill>
                    <a:schemeClr val="bg1"/>
                  </a:solidFill>
                </a:rPr>
                <a:t>podstatná jména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7338526" y="332656"/>
              <a:ext cx="1548694" cy="646331"/>
            </a:xfrm>
            <a:prstGeom prst="rect">
              <a:avLst/>
            </a:prstGeom>
            <a:solidFill>
              <a:schemeClr val="tx1">
                <a:lumMod val="95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3600" dirty="0" smtClean="0">
                  <a:solidFill>
                    <a:schemeClr val="bg1"/>
                  </a:solidFill>
                </a:rPr>
                <a:t>slovesa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3995936" y="1124744"/>
            <a:ext cx="8487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(žlutě)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907704" y="1772816"/>
            <a:ext cx="11015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chodí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109730" y="1772816"/>
            <a:ext cx="869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Petr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1090888" y="2412177"/>
            <a:ext cx="14648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Babička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987824" y="2412177"/>
            <a:ext cx="13923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koupila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521509" y="2412177"/>
            <a:ext cx="23547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narozeninám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406453" y="3060249"/>
            <a:ext cx="10134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snáší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412646" y="3060249"/>
            <a:ext cx="13033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vajíčka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932040" y="3060249"/>
            <a:ext cx="13602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kohout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555776" y="3717032"/>
            <a:ext cx="15660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hrajeme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067944" y="3717032"/>
            <a:ext cx="731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hry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596155" y="4356393"/>
            <a:ext cx="10316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škole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987824" y="4356393"/>
            <a:ext cx="12009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učíme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4067944" y="4356393"/>
            <a:ext cx="7459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číst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4788024" y="4356393"/>
            <a:ext cx="8906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psát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619672" y="5004465"/>
            <a:ext cx="10374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oběd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355976" y="5652537"/>
            <a:ext cx="11769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píchla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4769" y1="20308" x2="14769" y2="20308"/>
                        <a14:foregroundMark x1="16308" y1="23385" x2="16308" y2="23385"/>
                        <a14:foregroundMark x1="16615" y1="26462" x2="16615" y2="26462"/>
                        <a14:foregroundMark x1="14154" y1="29538" x2="14154" y2="29538"/>
                        <a14:foregroundMark x1="11692" y1="28308" x2="11692" y2="28308"/>
                        <a14:foregroundMark x1="7692" y1="27077" x2="7692" y2="27077"/>
                        <a14:foregroundMark x1="9538" y1="67692" x2="11692" y2="83077"/>
                        <a14:foregroundMark x1="14769" y1="81231" x2="18462" y2="72000"/>
                        <a14:foregroundMark x1="7692" y1="82462" x2="4923" y2="68923"/>
                        <a14:foregroundMark x1="8923" y1="68615" x2="19692" y2="69846"/>
                        <a14:foregroundMark x1="12615" y1="73231" x2="14769" y2="71385"/>
                        <a14:foregroundMark x1="8923" y1="84308" x2="16308" y2="81846"/>
                        <a14:foregroundMark x1="15385" y1="83077" x2="12923" y2="91077"/>
                        <a14:foregroundMark x1="16615" y1="84308" x2="21846" y2="76923"/>
                        <a14:foregroundMark x1="28000" y1="82154" x2="37231" y2="71077"/>
                        <a14:foregroundMark x1="23692" y1="84923" x2="29231" y2="82769"/>
                        <a14:foregroundMark x1="21538" y1="82769" x2="21538" y2="82769"/>
                        <a14:foregroundMark x1="3385" y1="71077" x2="7077" y2="80615"/>
                        <a14:foregroundMark x1="7692" y1="86462" x2="7692" y2="8646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21088"/>
            <a:ext cx="1725577" cy="1725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0" name="TextovéPole 49"/>
          <p:cNvSpPr txBox="1"/>
          <p:nvPr/>
        </p:nvSpPr>
        <p:spPr>
          <a:xfrm>
            <a:off x="3853791" y="116632"/>
            <a:ext cx="14364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Pracovní list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637166" y="1124744"/>
            <a:ext cx="1175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(červeně)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78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1168</TotalTime>
  <Words>481</Words>
  <Application>Microsoft Office PowerPoint</Application>
  <PresentationFormat>Předvádění na obrazovce (4:3)</PresentationFormat>
  <Paragraphs>192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73</cp:revision>
  <dcterms:created xsi:type="dcterms:W3CDTF">2012-03-01T15:40:11Z</dcterms:created>
  <dcterms:modified xsi:type="dcterms:W3CDTF">2012-04-04T15:36:14Z</dcterms:modified>
</cp:coreProperties>
</file>