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72" r:id="rId3"/>
    <p:sldId id="257" r:id="rId4"/>
    <p:sldId id="258" r:id="rId5"/>
    <p:sldId id="259" r:id="rId6"/>
    <p:sldId id="260" r:id="rId7"/>
    <p:sldId id="269" r:id="rId8"/>
    <p:sldId id="261" r:id="rId9"/>
    <p:sldId id="267" r:id="rId10"/>
    <p:sldId id="262" r:id="rId11"/>
    <p:sldId id="263" r:id="rId12"/>
    <p:sldId id="268" r:id="rId13"/>
    <p:sldId id="265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16.2.2014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Technik in </a:t>
            </a:r>
            <a:r>
              <a:rPr lang="cs-CZ" dirty="0" err="1" smtClean="0"/>
              <a:t>unserem</a:t>
            </a:r>
            <a:r>
              <a:rPr lang="cs-CZ" dirty="0" smtClean="0"/>
              <a:t> </a:t>
            </a:r>
            <a:r>
              <a:rPr lang="cs-CZ" dirty="0" err="1" smtClean="0"/>
              <a:t>leben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PhDr. Taťána </a:t>
            </a:r>
            <a:r>
              <a:rPr lang="cs-CZ" smtClean="0"/>
              <a:t>Tonová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VY_32_INOVACE_3.NJ.12</a:t>
            </a:r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listopad 2013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 smtClean="0"/>
              <a:t>vyšší ročníky čtyřletého a víceletého gymnázium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2484518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Německý</a:t>
                      </a:r>
                      <a:r>
                        <a:rPr lang="cs-CZ" sz="1200" baseline="0" dirty="0" smtClean="0"/>
                        <a:t> jazyk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jeho svět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/>
              <a:t>Materiál slouží k seznámení s významem techniky  v běžném životě. Materiál se může použít na začátku výkladu i při jeho shrnutí. Pomůcky: interaktivní tabule, učebnice.</a:t>
            </a:r>
          </a:p>
        </p:txBody>
      </p:sp>
    </p:spTree>
    <p:extLst>
      <p:ext uri="{BB962C8B-B14F-4D97-AF65-F5344CB8AC3E}">
        <p14:creationId xmlns:p14="http://schemas.microsoft.com/office/powerpoint/2010/main" val="89274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Technik </a:t>
            </a:r>
            <a:r>
              <a:rPr lang="cs-CZ" dirty="0" err="1" smtClean="0"/>
              <a:t>hilft</a:t>
            </a:r>
            <a:r>
              <a:rPr lang="cs-CZ" dirty="0" smtClean="0"/>
              <a:t> </a:t>
            </a:r>
            <a:r>
              <a:rPr lang="cs-CZ" dirty="0" err="1" smtClean="0"/>
              <a:t>seit</a:t>
            </a:r>
            <a:r>
              <a:rPr lang="cs-CZ" dirty="0" smtClean="0"/>
              <a:t> </a:t>
            </a:r>
            <a:r>
              <a:rPr lang="cs-CZ" dirty="0" err="1" smtClean="0"/>
              <a:t>Jahrhunderten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 smtClean="0"/>
              <a:t>Menschen</a:t>
            </a:r>
            <a:r>
              <a:rPr lang="cs-CZ" sz="2400" dirty="0" smtClean="0"/>
              <a:t> </a:t>
            </a:r>
            <a:r>
              <a:rPr lang="cs-CZ" sz="2400" dirty="0" err="1" smtClean="0"/>
              <a:t>benutzen</a:t>
            </a:r>
            <a:r>
              <a:rPr lang="cs-CZ" sz="2400" dirty="0" smtClean="0"/>
              <a:t> </a:t>
            </a:r>
            <a:r>
              <a:rPr lang="cs-CZ" sz="2400" dirty="0" err="1" smtClean="0"/>
              <a:t>verschiedene</a:t>
            </a:r>
            <a:r>
              <a:rPr lang="cs-CZ" sz="2400" dirty="0" smtClean="0"/>
              <a:t> </a:t>
            </a:r>
            <a:r>
              <a:rPr lang="cs-CZ" sz="2400" dirty="0" err="1" smtClean="0"/>
              <a:t>technische</a:t>
            </a:r>
            <a:r>
              <a:rPr lang="cs-CZ" sz="2400" dirty="0" smtClean="0"/>
              <a:t> </a:t>
            </a:r>
            <a:r>
              <a:rPr lang="cs-CZ" sz="2400" dirty="0" err="1" smtClean="0"/>
              <a:t>Mittel</a:t>
            </a:r>
            <a:r>
              <a:rPr lang="cs-CZ" sz="2400" dirty="0" smtClean="0"/>
              <a:t> </a:t>
            </a:r>
            <a:r>
              <a:rPr lang="cs-CZ" sz="2400" dirty="0" err="1" smtClean="0"/>
              <a:t>schon</a:t>
            </a:r>
            <a:r>
              <a:rPr lang="cs-CZ" sz="2400" dirty="0" smtClean="0"/>
              <a:t> </a:t>
            </a:r>
            <a:r>
              <a:rPr lang="cs-CZ" sz="2400" dirty="0" err="1" smtClean="0"/>
              <a:t>sehr</a:t>
            </a:r>
            <a:r>
              <a:rPr lang="cs-CZ" sz="2400" dirty="0" smtClean="0"/>
              <a:t> </a:t>
            </a:r>
            <a:r>
              <a:rPr lang="cs-CZ" sz="2400" dirty="0" err="1" smtClean="0"/>
              <a:t>lange</a:t>
            </a:r>
            <a:r>
              <a:rPr lang="cs-CZ" sz="2400" dirty="0" smtClean="0"/>
              <a:t>. </a:t>
            </a:r>
            <a:r>
              <a:rPr lang="cs-CZ" sz="2400" dirty="0" err="1" smtClean="0"/>
              <a:t>Sie</a:t>
            </a:r>
            <a:r>
              <a:rPr lang="cs-CZ" sz="2400" dirty="0" smtClean="0"/>
              <a:t> </a:t>
            </a:r>
            <a:r>
              <a:rPr lang="cs-CZ" sz="2400" dirty="0" err="1" smtClean="0"/>
              <a:t>haben</a:t>
            </a:r>
            <a:r>
              <a:rPr lang="cs-CZ" sz="2400" dirty="0" smtClean="0"/>
              <a:t> </a:t>
            </a:r>
            <a:r>
              <a:rPr lang="cs-CZ" sz="2400" dirty="0" err="1" smtClean="0"/>
              <a:t>ihnen</a:t>
            </a:r>
            <a:r>
              <a:rPr lang="cs-CZ" sz="2400" dirty="0" smtClean="0"/>
              <a:t> </a:t>
            </a:r>
            <a:r>
              <a:rPr lang="cs-CZ" sz="2400" dirty="0" err="1" smtClean="0"/>
              <a:t>bei</a:t>
            </a:r>
            <a:r>
              <a:rPr lang="cs-CZ" sz="2400" dirty="0" smtClean="0"/>
              <a:t> </a:t>
            </a:r>
            <a:r>
              <a:rPr lang="cs-CZ" sz="2400" dirty="0" err="1" smtClean="0"/>
              <a:t>schwerer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Arbeit</a:t>
            </a:r>
            <a:r>
              <a:rPr lang="cs-CZ" sz="2400" dirty="0" smtClean="0"/>
              <a:t> </a:t>
            </a:r>
            <a:r>
              <a:rPr lang="cs-CZ" sz="2400" dirty="0" err="1" smtClean="0"/>
              <a:t>und</a:t>
            </a:r>
            <a:r>
              <a:rPr lang="cs-CZ" sz="2400" dirty="0" smtClean="0"/>
              <a:t> </a:t>
            </a:r>
            <a:r>
              <a:rPr lang="cs-CZ" sz="2400" dirty="0" err="1" smtClean="0"/>
              <a:t>bei</a:t>
            </a:r>
            <a:r>
              <a:rPr lang="cs-CZ" sz="2400" dirty="0" smtClean="0"/>
              <a:t> </a:t>
            </a:r>
            <a:r>
              <a:rPr lang="cs-CZ" sz="2400" dirty="0" err="1" smtClean="0"/>
              <a:t>Bewegung</a:t>
            </a:r>
            <a:r>
              <a:rPr lang="cs-CZ" sz="2400" dirty="0" smtClean="0"/>
              <a:t> </a:t>
            </a:r>
            <a:r>
              <a:rPr lang="cs-CZ" sz="2400" dirty="0" err="1" smtClean="0"/>
              <a:t>geholfen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 descr="C:\Users\to\AppData\Local\Microsoft\Windows\Temporary Internet Files\Content.IE5\PFYHYLI6\MC90043474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813474"/>
            <a:ext cx="2285714" cy="228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to\AppData\Local\Microsoft\Windows\Temporary Internet Files\Content.IE5\GSOYEQRJ\MC9002924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365104"/>
            <a:ext cx="1802282" cy="935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to\AppData\Local\Microsoft\Windows\Temporary Internet Files\Content.IE5\1Z68N18G\MC9003713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235242"/>
            <a:ext cx="1816913" cy="68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to\AppData\Local\Microsoft\Windows\Temporary Internet Files\Content.IE5\PFYHYLI6\MC90039766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360" y="4431472"/>
            <a:ext cx="1828800" cy="100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429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Technik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Haushalt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 smtClean="0"/>
              <a:t>Heute</a:t>
            </a:r>
            <a:r>
              <a:rPr lang="cs-CZ" sz="2400" dirty="0" smtClean="0"/>
              <a:t> </a:t>
            </a:r>
            <a:r>
              <a:rPr lang="cs-CZ" sz="2400" dirty="0" err="1" smtClean="0"/>
              <a:t>ist</a:t>
            </a:r>
            <a:r>
              <a:rPr lang="cs-CZ" sz="2400" dirty="0" smtClean="0"/>
              <a:t> </a:t>
            </a:r>
            <a:r>
              <a:rPr lang="cs-CZ" sz="2400" dirty="0" err="1" smtClean="0"/>
              <a:t>unser</a:t>
            </a:r>
            <a:r>
              <a:rPr lang="cs-CZ" sz="2400" dirty="0" smtClean="0"/>
              <a:t> </a:t>
            </a:r>
            <a:r>
              <a:rPr lang="cs-CZ" sz="2400" dirty="0" err="1" smtClean="0"/>
              <a:t>Leben</a:t>
            </a:r>
            <a:r>
              <a:rPr lang="cs-CZ" sz="2400" dirty="0" smtClean="0"/>
              <a:t> </a:t>
            </a:r>
            <a:r>
              <a:rPr lang="cs-CZ" sz="2400" dirty="0" err="1" smtClean="0"/>
              <a:t>unvorstellbar</a:t>
            </a:r>
            <a:r>
              <a:rPr lang="cs-CZ" sz="2400" dirty="0" smtClean="0"/>
              <a:t> ohne </a:t>
            </a:r>
            <a:r>
              <a:rPr lang="cs-CZ" sz="2400" dirty="0" err="1" smtClean="0"/>
              <a:t>viele</a:t>
            </a:r>
            <a:r>
              <a:rPr lang="cs-CZ" sz="2400" dirty="0" smtClean="0"/>
              <a:t> </a:t>
            </a:r>
            <a:r>
              <a:rPr lang="cs-CZ" sz="2400" dirty="0" err="1" smtClean="0"/>
              <a:t>technische</a:t>
            </a:r>
            <a:r>
              <a:rPr lang="cs-CZ" sz="2400" dirty="0" smtClean="0"/>
              <a:t> </a:t>
            </a:r>
            <a:r>
              <a:rPr lang="cs-CZ" sz="2400" dirty="0" err="1" smtClean="0"/>
              <a:t>Erfindungen</a:t>
            </a:r>
            <a:r>
              <a:rPr lang="cs-CZ" sz="2400" dirty="0" smtClean="0"/>
              <a:t>. Technik </a:t>
            </a:r>
            <a:r>
              <a:rPr lang="cs-CZ" sz="2400" dirty="0" err="1" smtClean="0"/>
              <a:t>herrscht</a:t>
            </a:r>
            <a:r>
              <a:rPr lang="cs-CZ" sz="2400" dirty="0" smtClean="0"/>
              <a:t> </a:t>
            </a:r>
            <a:r>
              <a:rPr lang="cs-CZ" sz="2400" dirty="0" err="1" smtClean="0"/>
              <a:t>auch</a:t>
            </a:r>
            <a:r>
              <a:rPr lang="cs-CZ" sz="2400" dirty="0" smtClean="0"/>
              <a:t> in</a:t>
            </a:r>
          </a:p>
          <a:p>
            <a:pPr marL="0" indent="0">
              <a:buNone/>
            </a:pPr>
            <a:r>
              <a:rPr lang="cs-CZ" sz="2400" dirty="0" err="1"/>
              <a:t>u</a:t>
            </a:r>
            <a:r>
              <a:rPr lang="cs-CZ" sz="2400" dirty="0" err="1" smtClean="0"/>
              <a:t>nseren</a:t>
            </a:r>
            <a:r>
              <a:rPr lang="cs-CZ" sz="2400" dirty="0" smtClean="0"/>
              <a:t> </a:t>
            </a:r>
            <a:r>
              <a:rPr lang="cs-CZ" sz="2400" dirty="0" err="1" smtClean="0"/>
              <a:t>Haushälten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1800" i="1" dirty="0" err="1" smtClean="0"/>
              <a:t>Bügeleisen</a:t>
            </a:r>
            <a:r>
              <a:rPr lang="cs-CZ" sz="1800" i="1" dirty="0" smtClean="0"/>
              <a:t>                   </a:t>
            </a:r>
            <a:r>
              <a:rPr lang="cs-CZ" sz="1800" i="1" dirty="0" err="1" smtClean="0"/>
              <a:t>Waschmaschine</a:t>
            </a:r>
            <a:r>
              <a:rPr lang="cs-CZ" sz="1800" i="1" dirty="0" smtClean="0"/>
              <a:t>                                     </a:t>
            </a:r>
          </a:p>
          <a:p>
            <a:pPr marL="0" indent="0">
              <a:buNone/>
            </a:pPr>
            <a:r>
              <a:rPr lang="cs-CZ" sz="1800" i="1" smtClean="0"/>
              <a:t>                                                                            Staubsauger</a:t>
            </a:r>
            <a:endParaRPr lang="cs-CZ" sz="1800" i="1" dirty="0"/>
          </a:p>
        </p:txBody>
      </p:sp>
      <p:pic>
        <p:nvPicPr>
          <p:cNvPr id="2050" name="Picture 2" descr="C:\Users\to\AppData\Local\Microsoft\Windows\Temporary Internet Files\Content.IE5\1Z68N18G\MC9003976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646675"/>
            <a:ext cx="2160240" cy="2175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to\AppData\Local\Microsoft\Windows\Temporary Internet Files\Content.IE5\GSOYEQRJ\MC9004059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429000"/>
            <a:ext cx="1358863" cy="1361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to\AppData\Local\Microsoft\Windows\Temporary Internet Files\Content.IE5\PFYHYLI6\MC90039109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962244"/>
            <a:ext cx="1591970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951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Technik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/>
              <a:t>D</a:t>
            </a:r>
            <a:r>
              <a:rPr lang="cs-CZ" dirty="0" err="1" smtClean="0"/>
              <a:t>ienst</a:t>
            </a:r>
            <a:r>
              <a:rPr lang="cs-CZ" dirty="0" smtClean="0"/>
              <a:t> der </a:t>
            </a:r>
            <a:r>
              <a:rPr lang="cs-CZ" dirty="0" err="1" smtClean="0"/>
              <a:t>Frauen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dirty="0" err="1" smtClean="0"/>
              <a:t>Moderne</a:t>
            </a:r>
            <a:r>
              <a:rPr lang="cs-CZ" sz="2400" dirty="0" smtClean="0"/>
              <a:t> Technik </a:t>
            </a:r>
            <a:r>
              <a:rPr lang="cs-CZ" sz="2400" dirty="0" err="1" smtClean="0"/>
              <a:t>hilft</a:t>
            </a:r>
            <a:r>
              <a:rPr lang="cs-CZ" sz="2400" dirty="0" smtClean="0"/>
              <a:t> vor </a:t>
            </a:r>
            <a:r>
              <a:rPr lang="cs-CZ" sz="2400" dirty="0" err="1" smtClean="0"/>
              <a:t>allem</a:t>
            </a:r>
            <a:r>
              <a:rPr lang="cs-CZ" sz="2400" dirty="0" smtClean="0"/>
              <a:t> den </a:t>
            </a:r>
            <a:r>
              <a:rPr lang="cs-CZ" sz="2400" dirty="0" err="1" smtClean="0"/>
              <a:t>Frauen</a:t>
            </a:r>
            <a:r>
              <a:rPr lang="cs-CZ" sz="2400" dirty="0" smtClean="0"/>
              <a:t> </a:t>
            </a: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langweilige</a:t>
            </a:r>
            <a:r>
              <a:rPr lang="cs-CZ" sz="2400" dirty="0" smtClean="0"/>
              <a:t> </a:t>
            </a:r>
            <a:r>
              <a:rPr lang="cs-CZ" sz="2400" dirty="0" err="1" smtClean="0"/>
              <a:t>Arbeit</a:t>
            </a:r>
            <a:r>
              <a:rPr lang="cs-CZ" sz="2400" dirty="0" smtClean="0"/>
              <a:t> </a:t>
            </a:r>
            <a:r>
              <a:rPr lang="cs-CZ" sz="2400" dirty="0" err="1" smtClean="0"/>
              <a:t>zu</a:t>
            </a:r>
            <a:r>
              <a:rPr lang="cs-CZ" sz="2400" dirty="0" smtClean="0"/>
              <a:t> </a:t>
            </a:r>
            <a:r>
              <a:rPr lang="cs-CZ" sz="2400" dirty="0" err="1" smtClean="0"/>
              <a:t>Hause</a:t>
            </a:r>
            <a:r>
              <a:rPr lang="cs-CZ" sz="2400" dirty="0" smtClean="0"/>
              <a:t> </a:t>
            </a:r>
            <a:r>
              <a:rPr lang="cs-CZ" sz="2400" dirty="0" err="1" smtClean="0"/>
              <a:t>zu</a:t>
            </a:r>
            <a:r>
              <a:rPr lang="cs-CZ" sz="2400" dirty="0" smtClean="0"/>
              <a:t> </a:t>
            </a:r>
            <a:r>
              <a:rPr lang="cs-CZ" sz="2400" dirty="0" err="1" smtClean="0"/>
              <a:t>meistern</a:t>
            </a:r>
            <a:r>
              <a:rPr lang="cs-CZ" sz="2400" dirty="0" smtClean="0"/>
              <a:t>. </a:t>
            </a:r>
            <a:r>
              <a:rPr lang="cs-CZ" sz="2400" dirty="0" err="1" smtClean="0"/>
              <a:t>Viele</a:t>
            </a:r>
            <a:r>
              <a:rPr lang="cs-CZ" sz="2400" dirty="0" smtClean="0"/>
              <a:t> </a:t>
            </a:r>
            <a:r>
              <a:rPr lang="cs-CZ" sz="2400" dirty="0" err="1" smtClean="0"/>
              <a:t>Frauen</a:t>
            </a:r>
            <a:r>
              <a:rPr lang="cs-CZ" sz="2400" dirty="0" smtClean="0"/>
              <a:t> </a:t>
            </a:r>
            <a:r>
              <a:rPr lang="cs-CZ" sz="2400" dirty="0" err="1" smtClean="0"/>
              <a:t>sagen</a:t>
            </a:r>
            <a:r>
              <a:rPr lang="cs-CZ" sz="2400" dirty="0" smtClean="0"/>
              <a:t> </a:t>
            </a:r>
            <a:r>
              <a:rPr lang="cs-CZ" sz="2400" dirty="0" err="1" smtClean="0"/>
              <a:t>sogar</a:t>
            </a:r>
            <a:r>
              <a:rPr lang="cs-CZ" sz="2400" dirty="0" smtClean="0"/>
              <a:t>, </a:t>
            </a:r>
            <a:r>
              <a:rPr lang="cs-CZ" sz="2400" dirty="0" err="1" smtClean="0"/>
              <a:t>dass</a:t>
            </a:r>
            <a:r>
              <a:rPr lang="cs-CZ" sz="2400" dirty="0" smtClean="0"/>
              <a:t> </a:t>
            </a:r>
            <a:r>
              <a:rPr lang="cs-CZ" sz="2400" dirty="0" err="1" smtClean="0"/>
              <a:t>manche</a:t>
            </a:r>
            <a:r>
              <a:rPr lang="cs-CZ" sz="2400" dirty="0" smtClean="0"/>
              <a:t> </a:t>
            </a:r>
            <a:r>
              <a:rPr lang="cs-CZ" sz="2400" dirty="0" err="1" smtClean="0"/>
              <a:t>technische</a:t>
            </a:r>
            <a:r>
              <a:rPr lang="cs-CZ" sz="2400" dirty="0" smtClean="0"/>
              <a:t> </a:t>
            </a:r>
            <a:r>
              <a:rPr lang="cs-CZ" sz="2400" dirty="0" err="1" smtClean="0"/>
              <a:t>Neuheiten</a:t>
            </a:r>
            <a:r>
              <a:rPr lang="cs-CZ" sz="2400" dirty="0" smtClean="0"/>
              <a:t> </a:t>
            </a:r>
            <a:r>
              <a:rPr lang="cs-CZ" sz="2400" dirty="0" err="1" smtClean="0"/>
              <a:t>ihnen</a:t>
            </a:r>
            <a:r>
              <a:rPr lang="cs-CZ" sz="2400" dirty="0" smtClean="0"/>
              <a:t> </a:t>
            </a:r>
            <a:r>
              <a:rPr lang="cs-CZ" sz="2400" dirty="0" err="1" smtClean="0"/>
              <a:t>ihre</a:t>
            </a:r>
            <a:r>
              <a:rPr lang="cs-CZ" sz="2400" dirty="0" smtClean="0"/>
              <a:t> </a:t>
            </a:r>
            <a:r>
              <a:rPr lang="cs-CZ" sz="2400" dirty="0" err="1" smtClean="0"/>
              <a:t>Ehe</a:t>
            </a:r>
            <a:r>
              <a:rPr lang="cs-CZ" sz="2400" dirty="0" smtClean="0"/>
              <a:t> </a:t>
            </a:r>
            <a:r>
              <a:rPr lang="cs-CZ" sz="2400" dirty="0" err="1" smtClean="0"/>
              <a:t>gerettet</a:t>
            </a:r>
            <a:r>
              <a:rPr lang="cs-CZ" sz="2400" dirty="0" smtClean="0"/>
              <a:t> </a:t>
            </a:r>
            <a:r>
              <a:rPr lang="cs-CZ" sz="2400" dirty="0" err="1" smtClean="0"/>
              <a:t>haben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i="1" dirty="0" err="1" smtClean="0"/>
              <a:t>Spülmaschine</a:t>
            </a:r>
            <a:r>
              <a:rPr lang="cs-CZ" sz="2400" i="1" dirty="0" smtClean="0"/>
              <a:t>                                  </a:t>
            </a:r>
            <a:r>
              <a:rPr lang="cs-CZ" sz="2400" i="1" dirty="0" err="1" smtClean="0"/>
              <a:t>Mikrowelle</a:t>
            </a:r>
            <a:endParaRPr lang="cs-CZ" sz="2400" i="1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1026" name="Picture 2" descr="C:\Users\to\AppData\Local\Microsoft\Windows\Temporary Internet Files\Content.IE5\IZ9I3YUY\MC900215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852936"/>
            <a:ext cx="220868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o\AppData\Local\Microsoft\Windows\Temporary Internet Files\Content.IE5\1Z68N18G\MC90034021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196166"/>
            <a:ext cx="2160240" cy="1329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068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Moderne</a:t>
            </a:r>
            <a:r>
              <a:rPr lang="cs-CZ" dirty="0" smtClean="0"/>
              <a:t> Technik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Verkehr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53650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dirty="0" err="1" smtClean="0"/>
              <a:t>Leute</a:t>
            </a:r>
            <a:r>
              <a:rPr lang="cs-CZ" sz="2400" dirty="0" smtClean="0"/>
              <a:t> </a:t>
            </a:r>
            <a:r>
              <a:rPr lang="cs-CZ" sz="2400" dirty="0" err="1" smtClean="0"/>
              <a:t>bleiben</a:t>
            </a:r>
            <a:r>
              <a:rPr lang="cs-CZ" sz="2400" dirty="0" smtClean="0"/>
              <a:t> </a:t>
            </a:r>
            <a:r>
              <a:rPr lang="cs-CZ" sz="2400" dirty="0" err="1" smtClean="0"/>
              <a:t>nicht</a:t>
            </a:r>
            <a:r>
              <a:rPr lang="cs-CZ" sz="2400" dirty="0" smtClean="0"/>
              <a:t> </a:t>
            </a:r>
            <a:r>
              <a:rPr lang="cs-CZ" sz="2400" dirty="0" err="1" smtClean="0"/>
              <a:t>immer</a:t>
            </a:r>
            <a:r>
              <a:rPr lang="cs-CZ" sz="2400" dirty="0" smtClean="0"/>
              <a:t> dort, </a:t>
            </a:r>
            <a:r>
              <a:rPr lang="cs-CZ" sz="2400" dirty="0" err="1" smtClean="0"/>
              <a:t>wo</a:t>
            </a:r>
            <a:r>
              <a:rPr lang="cs-CZ" sz="2400" dirty="0" smtClean="0"/>
              <a:t> </a:t>
            </a:r>
            <a:r>
              <a:rPr lang="cs-CZ" sz="2400" dirty="0" err="1" smtClean="0"/>
              <a:t>sie</a:t>
            </a:r>
            <a:r>
              <a:rPr lang="cs-CZ" sz="2400" dirty="0" smtClean="0"/>
              <a:t> </a:t>
            </a:r>
            <a:r>
              <a:rPr lang="cs-CZ" sz="2400" dirty="0" err="1" smtClean="0"/>
              <a:t>wohnen.Sie</a:t>
            </a:r>
            <a:r>
              <a:rPr lang="cs-CZ" sz="2400" dirty="0" smtClean="0"/>
              <a:t> </a:t>
            </a:r>
            <a:r>
              <a:rPr lang="cs-CZ" sz="2400" dirty="0" err="1" smtClean="0"/>
              <a:t>reisen</a:t>
            </a:r>
            <a:r>
              <a:rPr lang="cs-CZ" sz="2400" dirty="0" smtClean="0"/>
              <a:t> </a:t>
            </a:r>
            <a:r>
              <a:rPr lang="cs-CZ" sz="2400" dirty="0" err="1" smtClean="0"/>
              <a:t>gern</a:t>
            </a:r>
            <a:r>
              <a:rPr lang="cs-CZ" sz="2400" dirty="0" smtClean="0"/>
              <a:t>. </a:t>
            </a:r>
            <a:r>
              <a:rPr lang="cs-CZ" sz="2400" dirty="0" err="1" smtClean="0"/>
              <a:t>Dabei</a:t>
            </a:r>
            <a:r>
              <a:rPr lang="cs-CZ" sz="2400" dirty="0" smtClean="0"/>
              <a:t> </a:t>
            </a:r>
            <a:r>
              <a:rPr lang="cs-CZ" sz="2400" dirty="0" err="1" smtClean="0"/>
              <a:t>benutzen</a:t>
            </a:r>
            <a:r>
              <a:rPr lang="cs-CZ" sz="2400" dirty="0" smtClean="0"/>
              <a:t> </a:t>
            </a:r>
            <a:r>
              <a:rPr lang="cs-CZ" sz="2400" dirty="0" err="1" smtClean="0"/>
              <a:t>sie</a:t>
            </a:r>
            <a:r>
              <a:rPr lang="cs-CZ" sz="2400" dirty="0" smtClean="0"/>
              <a:t> </a:t>
            </a:r>
            <a:r>
              <a:rPr lang="cs-CZ" sz="2400" dirty="0" err="1" smtClean="0"/>
              <a:t>moderne</a:t>
            </a:r>
            <a:r>
              <a:rPr lang="cs-CZ" sz="2400" dirty="0" smtClean="0"/>
              <a:t> </a:t>
            </a:r>
            <a:r>
              <a:rPr lang="cs-CZ" sz="2400" dirty="0" err="1" smtClean="0"/>
              <a:t>Verkehrsmittel</a:t>
            </a:r>
            <a:r>
              <a:rPr lang="cs-CZ" sz="2400" dirty="0" smtClean="0"/>
              <a:t> </a:t>
            </a:r>
            <a:r>
              <a:rPr lang="cs-CZ" sz="2400" dirty="0" err="1" smtClean="0"/>
              <a:t>mit</a:t>
            </a:r>
            <a:r>
              <a:rPr lang="cs-CZ" sz="2400" dirty="0" smtClean="0"/>
              <a:t> der </a:t>
            </a:r>
            <a:r>
              <a:rPr lang="cs-CZ" sz="2400" dirty="0" err="1" smtClean="0"/>
              <a:t>neusten</a:t>
            </a:r>
            <a:r>
              <a:rPr lang="cs-CZ" sz="2400" dirty="0" smtClean="0"/>
              <a:t> Technik :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                                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</a:t>
            </a:r>
          </a:p>
          <a:p>
            <a:pPr marL="0" indent="0">
              <a:buNone/>
            </a:pPr>
            <a:r>
              <a:rPr lang="cs-CZ" sz="2400" dirty="0" smtClean="0"/>
              <a:t>  </a:t>
            </a:r>
            <a:r>
              <a:rPr lang="cs-CZ" sz="2400" i="1" dirty="0" err="1"/>
              <a:t>Flugzeuge</a:t>
            </a:r>
            <a:endParaRPr lang="cs-CZ" sz="2400" i="1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    </a:t>
            </a:r>
          </a:p>
          <a:p>
            <a:pPr marL="0" indent="0">
              <a:buNone/>
            </a:pPr>
            <a:r>
              <a:rPr lang="cs-CZ" sz="2400"/>
              <a:t> </a:t>
            </a:r>
            <a:r>
              <a:rPr lang="cs-CZ" sz="2400" smtClean="0"/>
              <a:t>                                              </a:t>
            </a:r>
            <a:r>
              <a:rPr lang="cs-CZ" sz="2400" i="1" dirty="0" err="1" smtClean="0"/>
              <a:t>schnelle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Züge</a:t>
            </a:r>
            <a:endParaRPr lang="cs-CZ" sz="2400" i="1" dirty="0"/>
          </a:p>
        </p:txBody>
      </p:sp>
      <p:pic>
        <p:nvPicPr>
          <p:cNvPr id="1028" name="Picture 4" descr="C:\Users\to\AppData\Local\Microsoft\Windows\Temporary Internet Files\Content.IE5\IZ9I3YUY\MP90040003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72864"/>
            <a:ext cx="2753986" cy="20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to\AppData\Local\Microsoft\Windows\Temporary Internet Files\Content.IE5\PFYHYLI6\MC90041574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492896"/>
            <a:ext cx="2928808" cy="29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771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Autos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Manche </a:t>
            </a:r>
            <a:r>
              <a:rPr lang="cs-CZ" sz="2400" dirty="0" err="1" smtClean="0"/>
              <a:t>Leute</a:t>
            </a:r>
            <a:r>
              <a:rPr lang="cs-CZ" sz="2400" dirty="0" smtClean="0"/>
              <a:t> </a:t>
            </a:r>
            <a:r>
              <a:rPr lang="cs-CZ" sz="2400" dirty="0" err="1" smtClean="0"/>
              <a:t>können</a:t>
            </a:r>
            <a:r>
              <a:rPr lang="cs-CZ" sz="2400" dirty="0" smtClean="0"/>
              <a:t> </a:t>
            </a:r>
            <a:r>
              <a:rPr lang="cs-CZ" sz="2400" dirty="0" err="1" smtClean="0"/>
              <a:t>sich</a:t>
            </a:r>
            <a:r>
              <a:rPr lang="cs-CZ" sz="2400" dirty="0" smtClean="0"/>
              <a:t> </a:t>
            </a:r>
            <a:r>
              <a:rPr lang="cs-CZ" sz="2400" dirty="0" err="1" smtClean="0"/>
              <a:t>ihren</a:t>
            </a:r>
            <a:r>
              <a:rPr lang="cs-CZ" sz="2400" dirty="0" smtClean="0"/>
              <a:t> </a:t>
            </a:r>
            <a:r>
              <a:rPr lang="cs-CZ" sz="2400" dirty="0" err="1" smtClean="0"/>
              <a:t>Alltag</a:t>
            </a:r>
            <a:r>
              <a:rPr lang="cs-CZ" sz="2400" dirty="0" smtClean="0"/>
              <a:t> </a:t>
            </a:r>
            <a:r>
              <a:rPr lang="cs-CZ" sz="2400" dirty="0" err="1" smtClean="0"/>
              <a:t>nicht</a:t>
            </a:r>
            <a:r>
              <a:rPr lang="cs-CZ" sz="2400" dirty="0" smtClean="0"/>
              <a:t> ohne </a:t>
            </a:r>
            <a:r>
              <a:rPr lang="cs-CZ" sz="2400" dirty="0" err="1" smtClean="0"/>
              <a:t>Autos</a:t>
            </a:r>
            <a:r>
              <a:rPr lang="cs-CZ" sz="2400" dirty="0" smtClean="0"/>
              <a:t> </a:t>
            </a:r>
            <a:r>
              <a:rPr lang="cs-CZ" sz="2400" dirty="0" err="1" smtClean="0"/>
              <a:t>vorstellen</a:t>
            </a:r>
            <a:r>
              <a:rPr lang="cs-CZ" sz="2400" dirty="0" smtClean="0"/>
              <a:t>. </a:t>
            </a:r>
            <a:r>
              <a:rPr lang="cs-CZ" sz="2400" dirty="0" err="1" smtClean="0"/>
              <a:t>Autos</a:t>
            </a:r>
            <a:r>
              <a:rPr lang="cs-CZ" sz="2400" dirty="0" smtClean="0"/>
              <a:t> </a:t>
            </a:r>
            <a:r>
              <a:rPr lang="cs-CZ" sz="2400" dirty="0" err="1" smtClean="0"/>
              <a:t>bewegen</a:t>
            </a:r>
            <a:r>
              <a:rPr lang="cs-CZ" sz="2400" dirty="0" smtClean="0"/>
              <a:t> </a:t>
            </a:r>
            <a:r>
              <a:rPr lang="cs-CZ" sz="2400" dirty="0" err="1" smtClean="0"/>
              <a:t>uns</a:t>
            </a:r>
            <a:r>
              <a:rPr lang="cs-CZ" sz="2400" dirty="0" smtClean="0"/>
              <a:t> </a:t>
            </a:r>
            <a:r>
              <a:rPr lang="cs-CZ" sz="2400" dirty="0" err="1" smtClean="0"/>
              <a:t>schnell</a:t>
            </a:r>
            <a:r>
              <a:rPr lang="cs-CZ" sz="2400" dirty="0" smtClean="0"/>
              <a:t>, </a:t>
            </a:r>
            <a:r>
              <a:rPr lang="cs-CZ" sz="2400" dirty="0" err="1" smtClean="0"/>
              <a:t>aber</a:t>
            </a:r>
            <a:r>
              <a:rPr lang="cs-CZ" sz="2400" dirty="0" smtClean="0"/>
              <a:t> </a:t>
            </a:r>
            <a:r>
              <a:rPr lang="cs-CZ" sz="2400" dirty="0" err="1" smtClean="0"/>
              <a:t>sie</a:t>
            </a:r>
            <a:r>
              <a:rPr lang="cs-CZ" sz="2400" dirty="0" smtClean="0"/>
              <a:t> machen </a:t>
            </a:r>
            <a:r>
              <a:rPr lang="cs-CZ" sz="2400" dirty="0" err="1" smtClean="0"/>
              <a:t>Lärm</a:t>
            </a:r>
            <a:r>
              <a:rPr lang="cs-CZ" sz="2400" dirty="0" smtClean="0"/>
              <a:t>, </a:t>
            </a:r>
            <a:r>
              <a:rPr lang="cs-CZ" sz="2400" dirty="0" err="1" smtClean="0"/>
              <a:t>bilden</a:t>
            </a:r>
            <a:r>
              <a:rPr lang="cs-CZ" sz="2400" dirty="0" smtClean="0"/>
              <a:t> </a:t>
            </a:r>
            <a:r>
              <a:rPr lang="cs-CZ" sz="2400" dirty="0" err="1" smtClean="0"/>
              <a:t>Abgase</a:t>
            </a:r>
            <a:r>
              <a:rPr lang="cs-CZ" sz="2400" dirty="0" smtClean="0"/>
              <a:t> </a:t>
            </a:r>
            <a:r>
              <a:rPr lang="cs-CZ" sz="2400" dirty="0" err="1" smtClean="0"/>
              <a:t>und</a:t>
            </a:r>
            <a:r>
              <a:rPr lang="cs-CZ" sz="2400" dirty="0" smtClean="0"/>
              <a:t> </a:t>
            </a:r>
            <a:r>
              <a:rPr lang="cs-CZ" sz="2400" dirty="0" err="1" smtClean="0"/>
              <a:t>brauchen</a:t>
            </a:r>
            <a:r>
              <a:rPr lang="cs-CZ" sz="2400" dirty="0" smtClean="0"/>
              <a:t> </a:t>
            </a:r>
            <a:r>
              <a:rPr lang="cs-CZ" sz="2400" dirty="0" err="1" smtClean="0"/>
              <a:t>immer</a:t>
            </a:r>
            <a:r>
              <a:rPr lang="cs-CZ" sz="2400" dirty="0" smtClean="0"/>
              <a:t> </a:t>
            </a:r>
            <a:r>
              <a:rPr lang="cs-CZ" sz="2400" dirty="0" err="1" smtClean="0"/>
              <a:t>breitere</a:t>
            </a:r>
            <a:r>
              <a:rPr lang="cs-CZ" sz="2400" dirty="0" smtClean="0"/>
              <a:t> Stra</a:t>
            </a:r>
            <a:r>
              <a:rPr lang="el-GR" sz="2400" dirty="0" smtClean="0"/>
              <a:t>β</a:t>
            </a:r>
            <a:r>
              <a:rPr lang="cs-CZ" sz="2400" dirty="0" smtClean="0"/>
              <a:t>en </a:t>
            </a:r>
            <a:r>
              <a:rPr lang="cs-CZ" sz="2400" dirty="0" err="1" smtClean="0"/>
              <a:t>und</a:t>
            </a:r>
            <a:r>
              <a:rPr lang="cs-CZ" sz="2400" dirty="0" smtClean="0"/>
              <a:t> </a:t>
            </a:r>
            <a:r>
              <a:rPr lang="cs-CZ" sz="2400" dirty="0" err="1" smtClean="0"/>
              <a:t>Autobahnen</a:t>
            </a:r>
            <a:r>
              <a:rPr lang="cs-CZ" sz="2400" dirty="0" smtClean="0"/>
              <a:t>. </a:t>
            </a:r>
          </a:p>
          <a:p>
            <a:pPr marL="0" indent="0">
              <a:buNone/>
            </a:pPr>
            <a:r>
              <a:rPr lang="cs-CZ" sz="2400" dirty="0" err="1" smtClean="0"/>
              <a:t>Viele</a:t>
            </a:r>
            <a:r>
              <a:rPr lang="cs-CZ" sz="2400" dirty="0" smtClean="0"/>
              <a:t> </a:t>
            </a:r>
            <a:r>
              <a:rPr lang="cs-CZ" sz="2400" dirty="0" err="1" smtClean="0"/>
              <a:t>Leute</a:t>
            </a:r>
            <a:r>
              <a:rPr lang="cs-CZ" sz="2400" dirty="0" smtClean="0"/>
              <a:t> </a:t>
            </a:r>
            <a:r>
              <a:rPr lang="cs-CZ" sz="2400" dirty="0" err="1" smtClean="0"/>
              <a:t>fahren</a:t>
            </a:r>
            <a:r>
              <a:rPr lang="cs-CZ" sz="2400" dirty="0" smtClean="0"/>
              <a:t> </a:t>
            </a:r>
            <a:r>
              <a:rPr lang="cs-CZ" sz="2400" dirty="0" err="1" smtClean="0"/>
              <a:t>nur</a:t>
            </a:r>
            <a:r>
              <a:rPr lang="cs-CZ" sz="2400" dirty="0" smtClean="0"/>
              <a:t> </a:t>
            </a:r>
            <a:r>
              <a:rPr lang="cs-CZ" sz="2400" dirty="0" err="1" smtClean="0"/>
              <a:t>mit</a:t>
            </a:r>
            <a:r>
              <a:rPr lang="cs-CZ" sz="2400" dirty="0" smtClean="0"/>
              <a:t> dem Auto, </a:t>
            </a:r>
            <a:r>
              <a:rPr lang="cs-CZ" sz="2400" dirty="0" err="1" smtClean="0"/>
              <a:t>sie</a:t>
            </a:r>
            <a:r>
              <a:rPr lang="cs-CZ" sz="2400" dirty="0" smtClean="0"/>
              <a:t> </a:t>
            </a:r>
            <a:r>
              <a:rPr lang="cs-CZ" sz="2400" dirty="0" err="1" smtClean="0"/>
              <a:t>werden</a:t>
            </a:r>
            <a:r>
              <a:rPr lang="cs-CZ" sz="2400" dirty="0" smtClean="0"/>
              <a:t> faul </a:t>
            </a:r>
            <a:r>
              <a:rPr lang="cs-CZ" sz="2400" dirty="0" err="1" smtClean="0"/>
              <a:t>und</a:t>
            </a:r>
            <a:r>
              <a:rPr lang="cs-CZ" sz="2400" dirty="0" smtClean="0"/>
              <a:t> </a:t>
            </a:r>
            <a:r>
              <a:rPr lang="cs-CZ" sz="2400" dirty="0" err="1" smtClean="0"/>
              <a:t>bequem</a:t>
            </a:r>
            <a:r>
              <a:rPr lang="cs-CZ" sz="2400" dirty="0" smtClean="0"/>
              <a:t>, </a:t>
            </a:r>
            <a:r>
              <a:rPr lang="cs-CZ" sz="2400" dirty="0" err="1" smtClean="0"/>
              <a:t>manchmal</a:t>
            </a:r>
            <a:r>
              <a:rPr lang="cs-CZ" sz="2400" dirty="0" smtClean="0"/>
              <a:t> </a:t>
            </a:r>
            <a:r>
              <a:rPr lang="cs-CZ" sz="2400" dirty="0" err="1" smtClean="0"/>
              <a:t>auch</a:t>
            </a:r>
            <a:r>
              <a:rPr lang="cs-CZ" sz="2400" dirty="0" smtClean="0"/>
              <a:t> </a:t>
            </a:r>
            <a:r>
              <a:rPr lang="cs-CZ" sz="2400" dirty="0" err="1" smtClean="0"/>
              <a:t>dick</a:t>
            </a:r>
            <a:r>
              <a:rPr lang="cs-CZ" sz="2400" dirty="0" smtClean="0"/>
              <a:t>. </a:t>
            </a:r>
            <a:endParaRPr lang="cs-CZ" sz="2400" dirty="0"/>
          </a:p>
        </p:txBody>
      </p:sp>
      <p:pic>
        <p:nvPicPr>
          <p:cNvPr id="1026" name="Picture 2" descr="C:\Users\to\AppData\Local\Microsoft\Windows\Temporary Internet Files\Content.IE5\IZ9I3YUY\MC9000307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675371"/>
            <a:ext cx="2509114" cy="116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o\AppData\Local\Microsoft\Windows\Temporary Internet Files\Content.IE5\GSOYEQRJ\MC9001537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999" y="4050093"/>
            <a:ext cx="1815998" cy="179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302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Moderne</a:t>
            </a:r>
            <a:r>
              <a:rPr lang="cs-CZ" dirty="0" smtClean="0"/>
              <a:t> Technik </a:t>
            </a:r>
            <a:r>
              <a:rPr lang="cs-CZ" dirty="0" err="1" smtClean="0"/>
              <a:t>bringt</a:t>
            </a:r>
            <a:r>
              <a:rPr lang="cs-CZ" dirty="0" smtClean="0"/>
              <a:t> </a:t>
            </a:r>
            <a:r>
              <a:rPr lang="cs-CZ" dirty="0" err="1" smtClean="0"/>
              <a:t>Fortschritt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400" dirty="0" err="1" smtClean="0"/>
              <a:t>Computer</a:t>
            </a:r>
            <a:r>
              <a:rPr lang="cs-CZ" sz="2400" dirty="0" smtClean="0"/>
              <a:t> </a:t>
            </a:r>
            <a:r>
              <a:rPr lang="cs-CZ" sz="2400" dirty="0" err="1" smtClean="0"/>
              <a:t>wurden</a:t>
            </a:r>
            <a:r>
              <a:rPr lang="cs-CZ" sz="2400" dirty="0" smtClean="0"/>
              <a:t> </a:t>
            </a:r>
            <a:r>
              <a:rPr lang="cs-CZ" sz="2400" dirty="0" err="1" smtClean="0"/>
              <a:t>im</a:t>
            </a:r>
            <a:r>
              <a:rPr lang="cs-CZ" sz="2400" dirty="0" smtClean="0"/>
              <a:t> 20. </a:t>
            </a:r>
            <a:r>
              <a:rPr lang="cs-CZ" sz="2400" dirty="0" err="1" smtClean="0"/>
              <a:t>Jahrhundert</a:t>
            </a:r>
            <a:r>
              <a:rPr lang="cs-CZ" sz="2400" dirty="0" smtClean="0"/>
              <a:t> </a:t>
            </a:r>
            <a:r>
              <a:rPr lang="cs-CZ" sz="2400" dirty="0" err="1" smtClean="0"/>
              <a:t>erfunden</a:t>
            </a:r>
            <a:r>
              <a:rPr lang="cs-CZ" sz="2400" dirty="0" smtClean="0"/>
              <a:t> </a:t>
            </a:r>
            <a:r>
              <a:rPr lang="cs-CZ" sz="2400" dirty="0" err="1" smtClean="0"/>
              <a:t>und</a:t>
            </a:r>
            <a:r>
              <a:rPr lang="cs-CZ" sz="2400" dirty="0" smtClean="0"/>
              <a:t> </a:t>
            </a:r>
            <a:r>
              <a:rPr lang="cs-CZ" sz="2400" dirty="0" err="1" smtClean="0"/>
              <a:t>haben</a:t>
            </a:r>
            <a:r>
              <a:rPr lang="cs-CZ" sz="2400" dirty="0" smtClean="0"/>
              <a:t> </a:t>
            </a:r>
            <a:r>
              <a:rPr lang="cs-CZ" sz="2400" dirty="0" err="1" smtClean="0"/>
              <a:t>unser</a:t>
            </a:r>
            <a:r>
              <a:rPr lang="cs-CZ" sz="2400" dirty="0" smtClean="0"/>
              <a:t> </a:t>
            </a:r>
            <a:r>
              <a:rPr lang="cs-CZ" sz="2400" dirty="0" err="1" smtClean="0"/>
              <a:t>Leben</a:t>
            </a:r>
            <a:r>
              <a:rPr lang="cs-CZ" sz="2400" dirty="0" smtClean="0"/>
              <a:t> </a:t>
            </a:r>
            <a:r>
              <a:rPr lang="cs-CZ" sz="2400" dirty="0" err="1" smtClean="0"/>
              <a:t>grundsätzlich</a:t>
            </a:r>
            <a:r>
              <a:rPr lang="cs-CZ" sz="2400" dirty="0" smtClean="0"/>
              <a:t> </a:t>
            </a:r>
            <a:r>
              <a:rPr lang="cs-CZ" sz="2400" smtClean="0"/>
              <a:t>verändert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sz="2400" dirty="0" err="1" smtClean="0"/>
              <a:t>Mit</a:t>
            </a:r>
            <a:r>
              <a:rPr lang="cs-CZ" sz="2400" dirty="0" smtClean="0"/>
              <a:t> dem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</a:t>
            </a:r>
            <a:r>
              <a:rPr lang="cs-CZ" sz="2400" dirty="0" err="1" smtClean="0"/>
              <a:t>arbeiten</a:t>
            </a:r>
            <a:r>
              <a:rPr lang="cs-CZ" sz="2400" dirty="0" smtClean="0"/>
              <a:t> </a:t>
            </a:r>
            <a:r>
              <a:rPr lang="cs-CZ" sz="2400" dirty="0" err="1" smtClean="0"/>
              <a:t>Leute</a:t>
            </a:r>
            <a:r>
              <a:rPr lang="cs-CZ" sz="2400" dirty="0" smtClean="0"/>
              <a:t> </a:t>
            </a:r>
            <a:r>
              <a:rPr lang="cs-CZ" sz="2400" dirty="0" err="1" smtClean="0"/>
              <a:t>nicht</a:t>
            </a:r>
            <a:r>
              <a:rPr lang="cs-CZ" sz="2400" dirty="0" smtClean="0"/>
              <a:t> </a:t>
            </a:r>
            <a:r>
              <a:rPr lang="cs-CZ" sz="2400" dirty="0" err="1" smtClean="0"/>
              <a:t>nur</a:t>
            </a:r>
            <a:r>
              <a:rPr lang="cs-CZ" sz="2400" dirty="0" smtClean="0"/>
              <a:t> in der </a:t>
            </a:r>
            <a:r>
              <a:rPr lang="cs-CZ" sz="2400" dirty="0" err="1" smtClean="0"/>
              <a:t>Arbeit</a:t>
            </a:r>
            <a:r>
              <a:rPr lang="cs-CZ" sz="2400" dirty="0" smtClean="0"/>
              <a:t>, </a:t>
            </a:r>
            <a:r>
              <a:rPr lang="cs-CZ" sz="2400" dirty="0" err="1" smtClean="0"/>
              <a:t>sondern</a:t>
            </a:r>
            <a:r>
              <a:rPr lang="cs-CZ" sz="2400" dirty="0" smtClean="0"/>
              <a:t> </a:t>
            </a:r>
            <a:r>
              <a:rPr lang="cs-CZ" sz="2400" dirty="0" err="1" smtClean="0"/>
              <a:t>auch</a:t>
            </a:r>
            <a:r>
              <a:rPr lang="cs-CZ" sz="2400" dirty="0" smtClean="0"/>
              <a:t> </a:t>
            </a:r>
            <a:r>
              <a:rPr lang="cs-CZ" sz="2400" dirty="0" err="1" smtClean="0"/>
              <a:t>zu</a:t>
            </a:r>
            <a:r>
              <a:rPr lang="cs-CZ" sz="2400" dirty="0" smtClean="0"/>
              <a:t> </a:t>
            </a:r>
            <a:r>
              <a:rPr lang="cs-CZ" sz="2400" dirty="0" err="1" smtClean="0"/>
              <a:t>Hause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err="1" smtClean="0"/>
              <a:t>Viele</a:t>
            </a:r>
            <a:r>
              <a:rPr lang="cs-CZ" sz="2400" dirty="0" smtClean="0"/>
              <a:t> </a:t>
            </a:r>
            <a:r>
              <a:rPr lang="cs-CZ" sz="2400" dirty="0" err="1" smtClean="0"/>
              <a:t>junge</a:t>
            </a:r>
            <a:r>
              <a:rPr lang="cs-CZ" sz="2400" dirty="0" smtClean="0"/>
              <a:t> </a:t>
            </a:r>
            <a:r>
              <a:rPr lang="cs-CZ" sz="2400" dirty="0" err="1" smtClean="0"/>
              <a:t>Menschen</a:t>
            </a:r>
            <a:r>
              <a:rPr lang="cs-CZ" sz="2400" dirty="0" smtClean="0"/>
              <a:t> </a:t>
            </a:r>
            <a:r>
              <a:rPr lang="cs-CZ" sz="2400" dirty="0" err="1" smtClean="0"/>
              <a:t>sitzen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/>
              <a:t>a</a:t>
            </a:r>
            <a:r>
              <a:rPr lang="cs-CZ" sz="2400" dirty="0" err="1" smtClean="0"/>
              <a:t>m</a:t>
            </a:r>
            <a:r>
              <a:rPr lang="cs-CZ" sz="2400" dirty="0" smtClean="0"/>
              <a:t>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</a:t>
            </a:r>
            <a:r>
              <a:rPr lang="cs-CZ" sz="2400" dirty="0" err="1" smtClean="0"/>
              <a:t>viele</a:t>
            </a:r>
            <a:r>
              <a:rPr lang="cs-CZ" sz="2400" dirty="0" smtClean="0"/>
              <a:t> </a:t>
            </a:r>
            <a:r>
              <a:rPr lang="cs-CZ" sz="2400" dirty="0" err="1" smtClean="0"/>
              <a:t>Stunden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2050" name="Picture 2" descr="C:\Users\to\AppData\Local\Microsoft\Windows\Temporary Internet Files\Content.IE5\GSOYEQRJ\MC90044133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70892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410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kann man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Computer</a:t>
            </a:r>
            <a:r>
              <a:rPr lang="cs-CZ" dirty="0" smtClean="0"/>
              <a:t> machen?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Nach </a:t>
            </a:r>
            <a:r>
              <a:rPr lang="cs-CZ" dirty="0" err="1" smtClean="0"/>
              <a:t>einer</a:t>
            </a:r>
            <a:r>
              <a:rPr lang="cs-CZ" dirty="0" smtClean="0"/>
              <a:t> </a:t>
            </a:r>
            <a:r>
              <a:rPr lang="cs-CZ" dirty="0" err="1" smtClean="0"/>
              <a:t>Umfrage</a:t>
            </a:r>
            <a:r>
              <a:rPr lang="cs-CZ" dirty="0" smtClean="0"/>
              <a:t> </a:t>
            </a:r>
            <a:r>
              <a:rPr lang="cs-CZ" dirty="0" err="1" smtClean="0"/>
              <a:t>nannten</a:t>
            </a:r>
            <a:r>
              <a:rPr lang="cs-CZ" dirty="0" smtClean="0"/>
              <a:t> </a:t>
            </a:r>
            <a:r>
              <a:rPr lang="cs-CZ" dirty="0" err="1" smtClean="0"/>
              <a:t>deutsche</a:t>
            </a:r>
            <a:r>
              <a:rPr lang="cs-CZ" dirty="0" smtClean="0"/>
              <a:t> </a:t>
            </a:r>
            <a:r>
              <a:rPr lang="cs-CZ" dirty="0" err="1" smtClean="0"/>
              <a:t>Jugendliche</a:t>
            </a:r>
            <a:r>
              <a:rPr lang="cs-CZ" dirty="0" smtClean="0"/>
              <a:t> </a:t>
            </a:r>
            <a:r>
              <a:rPr lang="cs-CZ" dirty="0" err="1" smtClean="0"/>
              <a:t>diese</a:t>
            </a:r>
            <a:r>
              <a:rPr lang="cs-CZ" dirty="0" smtClean="0"/>
              <a:t> </a:t>
            </a:r>
            <a:r>
              <a:rPr lang="cs-CZ" dirty="0" err="1" smtClean="0"/>
              <a:t>Tätigkeiten</a:t>
            </a:r>
            <a:r>
              <a:rPr lang="cs-CZ" dirty="0" smtClean="0"/>
              <a:t> (</a:t>
            </a:r>
            <a:r>
              <a:rPr lang="cs-CZ" dirty="0" err="1" smtClean="0"/>
              <a:t>bei</a:t>
            </a:r>
            <a:r>
              <a:rPr lang="cs-CZ" dirty="0" smtClean="0"/>
              <a:t> </a:t>
            </a:r>
            <a:r>
              <a:rPr lang="cs-CZ" dirty="0" err="1" smtClean="0"/>
              <a:t>uns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es </a:t>
            </a:r>
            <a:r>
              <a:rPr lang="cs-CZ" dirty="0" err="1" smtClean="0"/>
              <a:t>sicher</a:t>
            </a:r>
            <a:r>
              <a:rPr lang="cs-CZ" dirty="0" smtClean="0"/>
              <a:t> </a:t>
            </a:r>
            <a:r>
              <a:rPr lang="cs-CZ" dirty="0" err="1" smtClean="0"/>
              <a:t>ähnlich</a:t>
            </a:r>
            <a:r>
              <a:rPr lang="cs-CZ" dirty="0"/>
              <a:t>)</a:t>
            </a:r>
            <a:r>
              <a:rPr lang="cs-CZ" dirty="0" smtClean="0"/>
              <a:t>: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Computerspiele</a:t>
            </a:r>
            <a:r>
              <a:rPr lang="cs-CZ" dirty="0" smtClean="0"/>
              <a:t> </a:t>
            </a:r>
            <a:r>
              <a:rPr lang="cs-CZ" dirty="0" err="1" smtClean="0"/>
              <a:t>spiele</a:t>
            </a:r>
            <a:r>
              <a:rPr lang="cs-CZ" dirty="0" err="1"/>
              <a:t>n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Texte </a:t>
            </a:r>
            <a:r>
              <a:rPr lang="cs-CZ" dirty="0" err="1" smtClean="0"/>
              <a:t>schreiben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i</a:t>
            </a:r>
            <a:r>
              <a:rPr lang="cs-CZ" dirty="0" err="1" smtClean="0"/>
              <a:t>m</a:t>
            </a:r>
            <a:r>
              <a:rPr lang="cs-CZ" dirty="0" smtClean="0"/>
              <a:t> Internet </a:t>
            </a:r>
            <a:r>
              <a:rPr lang="cs-CZ" dirty="0" err="1" smtClean="0"/>
              <a:t>surfen</a:t>
            </a:r>
            <a:r>
              <a:rPr lang="cs-CZ" dirty="0" smtClean="0"/>
              <a:t>, </a:t>
            </a:r>
            <a:r>
              <a:rPr lang="cs-CZ" dirty="0" err="1" smtClean="0"/>
              <a:t>E-Mails</a:t>
            </a:r>
            <a:r>
              <a:rPr lang="cs-CZ" dirty="0" smtClean="0"/>
              <a:t> </a:t>
            </a:r>
            <a:r>
              <a:rPr lang="cs-CZ" dirty="0" err="1" smtClean="0"/>
              <a:t>schreiben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chatten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Lernen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 </a:t>
            </a:r>
            <a:r>
              <a:rPr lang="cs-CZ" dirty="0" err="1" smtClean="0"/>
              <a:t>Lernprogrammen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Bilder</a:t>
            </a:r>
            <a:r>
              <a:rPr lang="cs-CZ" dirty="0" smtClean="0"/>
              <a:t> machen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bearbeiten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Grafiken</a:t>
            </a:r>
            <a:r>
              <a:rPr lang="cs-CZ" dirty="0" smtClean="0"/>
              <a:t> </a:t>
            </a:r>
            <a:r>
              <a:rPr lang="cs-CZ" dirty="0" err="1" smtClean="0"/>
              <a:t>zeichnen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Musik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Programme</a:t>
            </a:r>
            <a:r>
              <a:rPr lang="cs-CZ" dirty="0" smtClean="0"/>
              <a:t> </a:t>
            </a:r>
            <a:r>
              <a:rPr lang="cs-CZ" dirty="0" err="1" smtClean="0"/>
              <a:t>herunterladen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programmieren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8" name="Picture 4" descr="C:\Program Files (x86)\Microsoft Office\MEDIA\CAGCAT10\j02346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717032"/>
            <a:ext cx="1713586" cy="166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989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passt</a:t>
            </a:r>
            <a:r>
              <a:rPr lang="cs-CZ" dirty="0" smtClean="0"/>
              <a:t> </a:t>
            </a:r>
            <a:r>
              <a:rPr lang="cs-CZ" dirty="0" err="1" smtClean="0"/>
              <a:t>zusammen</a:t>
            </a:r>
            <a:r>
              <a:rPr lang="cs-CZ" smtClean="0"/>
              <a:t>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19256" cy="4186401"/>
          </a:xfrm>
        </p:spPr>
        <p:txBody>
          <a:bodyPr vert="horz" anchor="t">
            <a:normAutofit/>
          </a:bodyPr>
          <a:lstStyle/>
          <a:p>
            <a:pPr marL="0" indent="0">
              <a:buNone/>
            </a:pPr>
            <a:r>
              <a:rPr lang="cs-CZ" sz="2400" dirty="0" err="1" smtClean="0"/>
              <a:t>Bestandteile</a:t>
            </a:r>
            <a:r>
              <a:rPr lang="cs-CZ" sz="2400" dirty="0" smtClean="0"/>
              <a:t> </a:t>
            </a:r>
            <a:r>
              <a:rPr lang="cs-CZ" sz="2400" dirty="0" err="1" smtClean="0"/>
              <a:t>eines</a:t>
            </a:r>
            <a:r>
              <a:rPr lang="cs-CZ" sz="2400" dirty="0" smtClean="0"/>
              <a:t> </a:t>
            </a:r>
            <a:r>
              <a:rPr lang="cs-CZ" sz="2400" dirty="0" err="1" smtClean="0"/>
              <a:t>Computers</a:t>
            </a:r>
            <a:r>
              <a:rPr lang="cs-CZ" sz="2400" dirty="0" smtClean="0"/>
              <a:t> :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1) </a:t>
            </a:r>
            <a:r>
              <a:rPr lang="cs-CZ" sz="2400" dirty="0" err="1" smtClean="0"/>
              <a:t>die</a:t>
            </a:r>
            <a:r>
              <a:rPr lang="cs-CZ" sz="2400" dirty="0" smtClean="0"/>
              <a:t> Tastatur                      a) myš</a:t>
            </a:r>
          </a:p>
          <a:p>
            <a:pPr marL="0" indent="0">
              <a:buNone/>
            </a:pPr>
            <a:r>
              <a:rPr lang="cs-CZ" sz="2400" dirty="0" smtClean="0"/>
              <a:t>2) der </a:t>
            </a:r>
            <a:r>
              <a:rPr lang="cs-CZ" sz="2400" dirty="0" err="1" smtClean="0"/>
              <a:t>Rechner</a:t>
            </a:r>
            <a:r>
              <a:rPr lang="cs-CZ" sz="2400" dirty="0" smtClean="0"/>
              <a:t>                       b) disketa</a:t>
            </a:r>
          </a:p>
          <a:p>
            <a:pPr marL="0" indent="0">
              <a:buNone/>
            </a:pPr>
            <a:r>
              <a:rPr lang="cs-CZ" sz="2400" dirty="0" smtClean="0"/>
              <a:t>3) </a:t>
            </a: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Maus</a:t>
            </a:r>
            <a:r>
              <a:rPr lang="cs-CZ" sz="2400" dirty="0" smtClean="0"/>
              <a:t>                          c) tiskárna</a:t>
            </a:r>
          </a:p>
          <a:p>
            <a:pPr marL="0" indent="0">
              <a:buNone/>
            </a:pPr>
            <a:r>
              <a:rPr lang="cs-CZ" sz="2400" dirty="0" smtClean="0"/>
              <a:t>4) </a:t>
            </a:r>
            <a:r>
              <a:rPr lang="cs-CZ" sz="2400" dirty="0" err="1"/>
              <a:t>d</a:t>
            </a:r>
            <a:r>
              <a:rPr lang="cs-CZ" sz="2400" dirty="0" err="1" smtClean="0"/>
              <a:t>as</a:t>
            </a:r>
            <a:r>
              <a:rPr lang="cs-CZ" sz="2400" dirty="0" smtClean="0"/>
              <a:t> </a:t>
            </a:r>
            <a:r>
              <a:rPr lang="cs-CZ" sz="2400" dirty="0" err="1" smtClean="0"/>
              <a:t>Laufwerk</a:t>
            </a:r>
            <a:r>
              <a:rPr lang="cs-CZ" sz="2400" dirty="0" smtClean="0"/>
              <a:t>                      d) klávesnice</a:t>
            </a:r>
          </a:p>
          <a:p>
            <a:pPr marL="0" indent="0">
              <a:buNone/>
            </a:pPr>
            <a:r>
              <a:rPr lang="cs-CZ" sz="2400" dirty="0" smtClean="0"/>
              <a:t>5) der </a:t>
            </a:r>
            <a:r>
              <a:rPr lang="cs-CZ" sz="2400" dirty="0" err="1" smtClean="0"/>
              <a:t>Bildschirm</a:t>
            </a:r>
            <a:r>
              <a:rPr lang="cs-CZ" sz="2400" dirty="0" smtClean="0"/>
              <a:t>                  e) počítač</a:t>
            </a:r>
          </a:p>
          <a:p>
            <a:pPr marL="0" indent="0">
              <a:buNone/>
            </a:pPr>
            <a:r>
              <a:rPr lang="cs-CZ" sz="2400" dirty="0" smtClean="0"/>
              <a:t>6) der </a:t>
            </a:r>
            <a:r>
              <a:rPr lang="cs-CZ" sz="2400" dirty="0" err="1" smtClean="0"/>
              <a:t>Drucker</a:t>
            </a:r>
            <a:r>
              <a:rPr lang="cs-CZ" sz="2400" dirty="0" smtClean="0"/>
              <a:t>                        f) obrazovka</a:t>
            </a:r>
          </a:p>
          <a:p>
            <a:pPr marL="0" indent="0">
              <a:buNone/>
            </a:pPr>
            <a:r>
              <a:rPr lang="cs-CZ" sz="2400" dirty="0" smtClean="0"/>
              <a:t>7) </a:t>
            </a: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Diskette</a:t>
            </a:r>
            <a:r>
              <a:rPr lang="cs-CZ" sz="2400" dirty="0" smtClean="0"/>
              <a:t>                      g) disketová jednotka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8300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Ohne </a:t>
            </a:r>
            <a:r>
              <a:rPr lang="cs-CZ" dirty="0" err="1" smtClean="0"/>
              <a:t>Handys</a:t>
            </a:r>
            <a:r>
              <a:rPr lang="cs-CZ" dirty="0" smtClean="0"/>
              <a:t> </a:t>
            </a:r>
            <a:r>
              <a:rPr lang="cs-CZ" dirty="0" err="1" smtClean="0"/>
              <a:t>geht</a:t>
            </a:r>
            <a:r>
              <a:rPr lang="cs-CZ" dirty="0" smtClean="0"/>
              <a:t> es </a:t>
            </a:r>
            <a:r>
              <a:rPr lang="cs-CZ" dirty="0" err="1" smtClean="0"/>
              <a:t>heute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5471" y="1403198"/>
            <a:ext cx="8219256" cy="4186401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err="1" smtClean="0"/>
              <a:t>Das</a:t>
            </a:r>
            <a:r>
              <a:rPr lang="cs-CZ" sz="2400" dirty="0" smtClean="0"/>
              <a:t> </a:t>
            </a:r>
            <a:r>
              <a:rPr lang="cs-CZ" sz="2400" dirty="0" err="1" smtClean="0"/>
              <a:t>klassische</a:t>
            </a:r>
            <a:r>
              <a:rPr lang="cs-CZ" sz="2400" dirty="0" smtClean="0"/>
              <a:t> Telefon </a:t>
            </a:r>
            <a:r>
              <a:rPr lang="cs-CZ" sz="2400" dirty="0" err="1" smtClean="0"/>
              <a:t>hat</a:t>
            </a:r>
            <a:r>
              <a:rPr lang="cs-CZ" sz="2400" dirty="0" smtClean="0"/>
              <a:t> man </a:t>
            </a:r>
            <a:r>
              <a:rPr lang="cs-CZ" sz="2400" dirty="0" err="1" smtClean="0"/>
              <a:t>heute</a:t>
            </a:r>
            <a:r>
              <a:rPr lang="cs-CZ" sz="2400" dirty="0" smtClean="0"/>
              <a:t> </a:t>
            </a:r>
            <a:r>
              <a:rPr lang="cs-CZ" sz="2400" dirty="0" err="1" smtClean="0"/>
              <a:t>selten</a:t>
            </a:r>
            <a:r>
              <a:rPr lang="cs-CZ" sz="2400" dirty="0" smtClean="0"/>
              <a:t>, </a:t>
            </a:r>
            <a:r>
              <a:rPr lang="cs-CZ" sz="2400" dirty="0" err="1" smtClean="0"/>
              <a:t>Leute</a:t>
            </a:r>
            <a:r>
              <a:rPr lang="cs-CZ" sz="2400" dirty="0" smtClean="0"/>
              <a:t> </a:t>
            </a:r>
            <a:r>
              <a:rPr lang="cs-CZ" sz="2400" dirty="0" err="1" smtClean="0"/>
              <a:t>benutzen</a:t>
            </a:r>
            <a:r>
              <a:rPr lang="cs-CZ" sz="2400" dirty="0"/>
              <a:t> </a:t>
            </a:r>
            <a:r>
              <a:rPr lang="cs-CZ" sz="2400" dirty="0" err="1" smtClean="0"/>
              <a:t>Handys</a:t>
            </a:r>
            <a:r>
              <a:rPr lang="cs-CZ" sz="2400" dirty="0" smtClean="0"/>
              <a:t>, </a:t>
            </a:r>
            <a:r>
              <a:rPr lang="cs-CZ" sz="2400" dirty="0" err="1" smtClean="0"/>
              <a:t>das</a:t>
            </a:r>
            <a:r>
              <a:rPr lang="cs-CZ" sz="2400" dirty="0" smtClean="0"/>
              <a:t> </a:t>
            </a:r>
            <a:r>
              <a:rPr lang="cs-CZ" sz="2400" dirty="0" err="1" smtClean="0"/>
              <a:t>sind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Mobiltelefone</a:t>
            </a:r>
            <a:r>
              <a:rPr lang="cs-CZ" sz="2400" dirty="0" smtClean="0"/>
              <a:t>, </a:t>
            </a:r>
            <a:r>
              <a:rPr lang="cs-CZ" sz="2400" dirty="0" err="1" smtClean="0"/>
              <a:t>ermöglichen</a:t>
            </a:r>
            <a:r>
              <a:rPr lang="cs-CZ" sz="2400" dirty="0" smtClean="0"/>
              <a:t> </a:t>
            </a:r>
            <a:r>
              <a:rPr lang="cs-CZ" sz="2400" dirty="0" err="1" smtClean="0"/>
              <a:t>ihnen</a:t>
            </a:r>
            <a:r>
              <a:rPr lang="cs-CZ" sz="2400" dirty="0" smtClean="0"/>
              <a:t> Kontakt </a:t>
            </a:r>
            <a:r>
              <a:rPr lang="cs-CZ" sz="2400" dirty="0" err="1" smtClean="0"/>
              <a:t>überall</a:t>
            </a:r>
            <a:r>
              <a:rPr lang="cs-CZ" sz="2400" dirty="0" smtClean="0"/>
              <a:t> </a:t>
            </a:r>
            <a:r>
              <a:rPr lang="cs-CZ" sz="2400" dirty="0" err="1" smtClean="0"/>
              <a:t>mit</a:t>
            </a:r>
            <a:r>
              <a:rPr lang="cs-CZ" sz="2400" dirty="0"/>
              <a:t> </a:t>
            </a:r>
            <a:r>
              <a:rPr lang="cs-CZ" sz="2400" dirty="0" smtClean="0"/>
              <a:t>jedem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2" name="Picture 4" descr="C:\Users\to\AppData\Local\Microsoft\Windows\Temporary Internet Files\Content.IE5\IZ9I3YUY\MC9003699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40968"/>
            <a:ext cx="1250899" cy="1831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to\AppData\Local\Microsoft\Windows\Temporary Internet Files\Content.IE5\1Z68N18G\MC90035894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496662"/>
            <a:ext cx="1827886" cy="18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to\AppData\Local\Microsoft\Windows\Temporary Internet Files\Content.IE5\IZ9I3YUY\MC90036058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75" y="3348038"/>
            <a:ext cx="1423988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86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Handy </a:t>
            </a:r>
            <a:r>
              <a:rPr lang="cs-CZ" dirty="0" err="1" smtClean="0"/>
              <a:t>können</a:t>
            </a:r>
            <a:r>
              <a:rPr lang="cs-CZ" dirty="0" smtClean="0"/>
              <a:t> fast </a:t>
            </a:r>
            <a:r>
              <a:rPr lang="cs-CZ" dirty="0" err="1" smtClean="0"/>
              <a:t>alles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 smtClean="0"/>
              <a:t>Moderne</a:t>
            </a:r>
            <a:r>
              <a:rPr lang="cs-CZ" sz="2400" dirty="0" smtClean="0"/>
              <a:t> </a:t>
            </a:r>
            <a:r>
              <a:rPr lang="cs-CZ" sz="2400" dirty="0" err="1" smtClean="0"/>
              <a:t>Zeit</a:t>
            </a:r>
            <a:r>
              <a:rPr lang="cs-CZ" sz="2400" dirty="0" smtClean="0"/>
              <a:t> </a:t>
            </a:r>
            <a:r>
              <a:rPr lang="cs-CZ" sz="2400" dirty="0" err="1" smtClean="0"/>
              <a:t>hat</a:t>
            </a:r>
            <a:r>
              <a:rPr lang="cs-CZ" sz="2400" dirty="0" smtClean="0"/>
              <a:t> </a:t>
            </a:r>
            <a:r>
              <a:rPr lang="cs-CZ" sz="2400" dirty="0" err="1" smtClean="0"/>
              <a:t>auch</a:t>
            </a:r>
            <a:r>
              <a:rPr lang="cs-CZ" sz="2400" dirty="0" smtClean="0"/>
              <a:t> </a:t>
            </a:r>
            <a:r>
              <a:rPr lang="cs-CZ" sz="2400" dirty="0" err="1" smtClean="0"/>
              <a:t>sogenannte</a:t>
            </a:r>
            <a:r>
              <a:rPr lang="cs-CZ" sz="2400" dirty="0" smtClean="0"/>
              <a:t> </a:t>
            </a:r>
            <a:r>
              <a:rPr lang="cs-CZ" sz="2400" dirty="0" err="1" smtClean="0"/>
              <a:t>Smartphones</a:t>
            </a:r>
            <a:r>
              <a:rPr lang="cs-CZ" sz="2400" dirty="0" smtClean="0"/>
              <a:t> - </a:t>
            </a:r>
            <a:r>
              <a:rPr lang="cs-CZ" sz="2400" dirty="0" err="1" smtClean="0"/>
              <a:t>kluge</a:t>
            </a:r>
            <a:r>
              <a:rPr lang="cs-CZ" sz="2400" dirty="0" smtClean="0"/>
              <a:t> </a:t>
            </a:r>
            <a:r>
              <a:rPr lang="cs-CZ" sz="2400" dirty="0" err="1" smtClean="0"/>
              <a:t>Handys</a:t>
            </a:r>
            <a:r>
              <a:rPr lang="cs-CZ" sz="2400" dirty="0" smtClean="0"/>
              <a:t> „</a:t>
            </a:r>
            <a:r>
              <a:rPr lang="cs-CZ" sz="2400" dirty="0" err="1" smtClean="0"/>
              <a:t>gebracht</a:t>
            </a:r>
            <a:r>
              <a:rPr lang="cs-CZ" sz="2400" dirty="0" smtClean="0"/>
              <a:t>“. </a:t>
            </a:r>
            <a:r>
              <a:rPr lang="cs-CZ" sz="2400" dirty="0" err="1" smtClean="0"/>
              <a:t>Sie</a:t>
            </a:r>
            <a:r>
              <a:rPr lang="cs-CZ" sz="2400" dirty="0" smtClean="0"/>
              <a:t> </a:t>
            </a:r>
            <a:r>
              <a:rPr lang="cs-CZ" sz="2400" dirty="0" err="1" smtClean="0"/>
              <a:t>dienen</a:t>
            </a:r>
            <a:r>
              <a:rPr lang="cs-CZ" sz="2400" dirty="0" smtClean="0"/>
              <a:t> </a:t>
            </a:r>
            <a:r>
              <a:rPr lang="cs-CZ" sz="2400" dirty="0" err="1" smtClean="0"/>
              <a:t>nicht</a:t>
            </a:r>
            <a:r>
              <a:rPr lang="cs-CZ" sz="2400" dirty="0" smtClean="0"/>
              <a:t> </a:t>
            </a:r>
            <a:r>
              <a:rPr lang="cs-CZ" sz="2400" dirty="0" err="1" smtClean="0"/>
              <a:t>nur</a:t>
            </a:r>
            <a:r>
              <a:rPr lang="cs-CZ" sz="2400" dirty="0" smtClean="0"/>
              <a:t> </a:t>
            </a:r>
            <a:r>
              <a:rPr lang="cs-CZ" sz="2400" dirty="0" err="1" smtClean="0"/>
              <a:t>zum</a:t>
            </a:r>
            <a:r>
              <a:rPr lang="cs-CZ" sz="2400" dirty="0" smtClean="0"/>
              <a:t> </a:t>
            </a:r>
            <a:r>
              <a:rPr lang="cs-CZ" sz="2400" dirty="0" err="1" smtClean="0"/>
              <a:t>Telefonieren</a:t>
            </a:r>
            <a:r>
              <a:rPr lang="cs-CZ" sz="2400" dirty="0" smtClean="0"/>
              <a:t>, </a:t>
            </a:r>
            <a:r>
              <a:rPr lang="cs-CZ" sz="2400" dirty="0" err="1" smtClean="0"/>
              <a:t>sie</a:t>
            </a:r>
            <a:r>
              <a:rPr lang="cs-CZ" sz="2400" dirty="0" smtClean="0"/>
              <a:t> </a:t>
            </a:r>
            <a:r>
              <a:rPr lang="cs-CZ" sz="2400" dirty="0" err="1" smtClean="0"/>
              <a:t>sind</a:t>
            </a:r>
            <a:r>
              <a:rPr lang="cs-CZ" sz="2400" dirty="0" smtClean="0"/>
              <a:t> </a:t>
            </a:r>
            <a:r>
              <a:rPr lang="cs-CZ" sz="2400" dirty="0" err="1" smtClean="0"/>
              <a:t>eigentlich</a:t>
            </a:r>
            <a:r>
              <a:rPr lang="cs-CZ" sz="2400" dirty="0" smtClean="0"/>
              <a:t> </a:t>
            </a:r>
            <a:r>
              <a:rPr lang="cs-CZ" sz="2400" dirty="0" err="1" smtClean="0"/>
              <a:t>auch</a:t>
            </a:r>
            <a:r>
              <a:rPr lang="cs-CZ" sz="2400" dirty="0" smtClean="0"/>
              <a:t> </a:t>
            </a:r>
            <a:r>
              <a:rPr lang="cs-CZ" sz="2400" dirty="0" err="1" smtClean="0"/>
              <a:t>kleine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Computer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und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Kameras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in </a:t>
            </a:r>
            <a:r>
              <a:rPr lang="cs-CZ" sz="2400" dirty="0" err="1" smtClean="0"/>
              <a:t>einem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 descr="C:\Users\to\AppData\Local\Microsoft\Windows\Temporary Internet Files\Content.IE5\GSOYEQRJ\MC90044134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85293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to\AppData\Local\Microsoft\Windows\Temporary Internet Files\Content.IE5\GSOYEQRJ\MC90043983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8840" y="303296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616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Technik in </a:t>
            </a:r>
            <a:r>
              <a:rPr lang="cs-CZ" dirty="0" err="1" smtClean="0"/>
              <a:t>Medizin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19256" cy="468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Die </a:t>
            </a:r>
            <a:r>
              <a:rPr lang="cs-CZ" sz="2400" dirty="0" err="1" smtClean="0"/>
              <a:t>moderne</a:t>
            </a:r>
            <a:r>
              <a:rPr lang="cs-CZ" sz="2400" dirty="0" smtClean="0"/>
              <a:t> Technik </a:t>
            </a:r>
            <a:r>
              <a:rPr lang="cs-CZ" sz="2400" dirty="0" err="1" smtClean="0"/>
              <a:t>benutzt</a:t>
            </a:r>
            <a:r>
              <a:rPr lang="cs-CZ" sz="2400" dirty="0" smtClean="0"/>
              <a:t> man </a:t>
            </a:r>
            <a:r>
              <a:rPr lang="cs-CZ" sz="2400" dirty="0" err="1" smtClean="0"/>
              <a:t>auch</a:t>
            </a:r>
            <a:r>
              <a:rPr lang="cs-CZ" sz="2400" dirty="0" smtClean="0"/>
              <a:t> in </a:t>
            </a:r>
            <a:r>
              <a:rPr lang="cs-CZ" sz="2400" dirty="0" err="1" smtClean="0"/>
              <a:t>Medizin</a:t>
            </a:r>
            <a:r>
              <a:rPr lang="cs-CZ" sz="2400" dirty="0" smtClean="0"/>
              <a:t>, </a:t>
            </a:r>
            <a:r>
              <a:rPr lang="cs-CZ" sz="2400" dirty="0" err="1" smtClean="0"/>
              <a:t>wo</a:t>
            </a:r>
            <a:r>
              <a:rPr lang="cs-CZ" sz="2400" dirty="0" smtClean="0"/>
              <a:t> </a:t>
            </a:r>
            <a:r>
              <a:rPr lang="cs-CZ" sz="2400" dirty="0" err="1" smtClean="0"/>
              <a:t>sie</a:t>
            </a:r>
            <a:r>
              <a:rPr lang="cs-CZ" sz="2400" dirty="0" smtClean="0"/>
              <a:t> </a:t>
            </a:r>
            <a:r>
              <a:rPr lang="cs-CZ" sz="2400" dirty="0" err="1" smtClean="0"/>
              <a:t>hilft</a:t>
            </a:r>
            <a:r>
              <a:rPr lang="cs-CZ" sz="2400" dirty="0"/>
              <a:t> </a:t>
            </a:r>
            <a:r>
              <a:rPr lang="cs-CZ" sz="2400" dirty="0" err="1" smtClean="0"/>
              <a:t>das</a:t>
            </a:r>
            <a:r>
              <a:rPr lang="cs-CZ" sz="2400" dirty="0" smtClean="0"/>
              <a:t> </a:t>
            </a:r>
            <a:r>
              <a:rPr lang="cs-CZ" sz="2400" dirty="0" err="1" smtClean="0"/>
              <a:t>menschliche</a:t>
            </a:r>
            <a:r>
              <a:rPr lang="cs-CZ" sz="2400" dirty="0" smtClean="0"/>
              <a:t> </a:t>
            </a:r>
            <a:r>
              <a:rPr lang="cs-CZ" sz="2400" dirty="0" err="1" smtClean="0"/>
              <a:t>Leben</a:t>
            </a:r>
            <a:r>
              <a:rPr lang="cs-CZ" sz="2400" dirty="0" smtClean="0"/>
              <a:t> </a:t>
            </a:r>
            <a:r>
              <a:rPr lang="cs-CZ" sz="2400" dirty="0" err="1" smtClean="0"/>
              <a:t>zu</a:t>
            </a:r>
            <a:r>
              <a:rPr lang="cs-CZ" sz="2400" dirty="0" smtClean="0"/>
              <a:t> </a:t>
            </a:r>
            <a:r>
              <a:rPr lang="cs-CZ" sz="2400" dirty="0" err="1" smtClean="0"/>
              <a:t>retten</a:t>
            </a:r>
            <a:r>
              <a:rPr lang="cs-CZ" sz="2400" dirty="0" smtClean="0"/>
              <a:t> </a:t>
            </a:r>
            <a:r>
              <a:rPr lang="cs-CZ" sz="2400" dirty="0" err="1" smtClean="0"/>
              <a:t>und</a:t>
            </a:r>
            <a:r>
              <a:rPr lang="cs-CZ" sz="2400" dirty="0" smtClean="0"/>
              <a:t> </a:t>
            </a:r>
            <a:r>
              <a:rPr lang="cs-CZ" sz="2400" dirty="0" err="1" smtClean="0"/>
              <a:t>verlängern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err="1" smtClean="0"/>
              <a:t>Ärzte</a:t>
            </a:r>
            <a:r>
              <a:rPr lang="cs-CZ" sz="2400" dirty="0" smtClean="0"/>
              <a:t> </a:t>
            </a:r>
            <a:r>
              <a:rPr lang="cs-CZ" sz="2400" dirty="0" err="1" smtClean="0"/>
              <a:t>untersuchen</a:t>
            </a:r>
            <a:r>
              <a:rPr lang="cs-CZ" sz="2400" dirty="0" smtClean="0"/>
              <a:t>  </a:t>
            </a:r>
            <a:r>
              <a:rPr lang="cs-CZ" sz="2400" dirty="0" err="1" smtClean="0"/>
              <a:t>und</a:t>
            </a:r>
            <a:r>
              <a:rPr lang="cs-CZ" sz="2400" dirty="0" smtClean="0"/>
              <a:t> </a:t>
            </a:r>
            <a:r>
              <a:rPr lang="cs-CZ" sz="2400" dirty="0" err="1" smtClean="0"/>
              <a:t>heilen</a:t>
            </a:r>
            <a:r>
              <a:rPr lang="cs-CZ" sz="2400" dirty="0" smtClean="0"/>
              <a:t> </a:t>
            </a:r>
            <a:r>
              <a:rPr lang="cs-CZ" sz="2400" dirty="0" err="1" smtClean="0"/>
              <a:t>heute</a:t>
            </a:r>
            <a:r>
              <a:rPr lang="cs-CZ" sz="2400" dirty="0" smtClean="0"/>
              <a:t> </a:t>
            </a:r>
            <a:r>
              <a:rPr lang="cs-CZ" sz="2400" dirty="0" err="1" smtClean="0"/>
              <a:t>ihre</a:t>
            </a:r>
            <a:r>
              <a:rPr lang="cs-CZ" sz="2400" dirty="0" smtClean="0"/>
              <a:t> </a:t>
            </a:r>
            <a:r>
              <a:rPr lang="cs-CZ" sz="2400" dirty="0" err="1" smtClean="0"/>
              <a:t>Patienten</a:t>
            </a:r>
            <a:r>
              <a:rPr lang="cs-CZ" sz="2400" dirty="0" smtClean="0"/>
              <a:t> </a:t>
            </a:r>
            <a:r>
              <a:rPr lang="cs-CZ" sz="2400" dirty="0" err="1" smtClean="0"/>
              <a:t>mit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Ultraschall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und</a:t>
            </a:r>
            <a:r>
              <a:rPr lang="cs-CZ" sz="2400" dirty="0" smtClean="0">
                <a:solidFill>
                  <a:srgbClr val="FF0000"/>
                </a:solidFill>
              </a:rPr>
              <a:t> Radioterapie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3074" name="Picture 2" descr="C:\Users\to\AppData\Local\Microsoft\Windows\Temporary Internet Files\Content.IE5\1Z68N18G\MC9002407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087796"/>
            <a:ext cx="1826971" cy="169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to\AppData\Local\Microsoft\Windows\Temporary Internet Files\Content.IE5\PFYHYLI6\MC9002805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580331"/>
            <a:ext cx="3517271" cy="2403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148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BOVERMANN, Monika; FRÖLICH, </a:t>
            </a:r>
            <a:r>
              <a:rPr lang="cs-CZ" dirty="0" err="1"/>
              <a:t>Konstanze</a:t>
            </a:r>
            <a:r>
              <a:rPr lang="cs-CZ" dirty="0"/>
              <a:t>; GEORGIAKAKI, Manuela. </a:t>
            </a:r>
            <a:r>
              <a:rPr lang="cs-CZ" i="1" dirty="0" err="1"/>
              <a:t>Pingpong</a:t>
            </a:r>
            <a:r>
              <a:rPr lang="cs-CZ" i="1" dirty="0"/>
              <a:t> </a:t>
            </a:r>
            <a:r>
              <a:rPr lang="cs-CZ" i="1" dirty="0" err="1"/>
              <a:t>Neu</a:t>
            </a:r>
            <a:r>
              <a:rPr lang="cs-CZ" i="1" dirty="0"/>
              <a:t> 3</a:t>
            </a:r>
            <a:r>
              <a:rPr lang="cs-CZ" dirty="0"/>
              <a:t>. </a:t>
            </a:r>
            <a:r>
              <a:rPr lang="cs-CZ" dirty="0" err="1"/>
              <a:t>Ismaning</a:t>
            </a:r>
            <a:r>
              <a:rPr lang="cs-CZ" dirty="0"/>
              <a:t>, </a:t>
            </a:r>
            <a:r>
              <a:rPr lang="cs-CZ" dirty="0" err="1"/>
              <a:t>Deutschland</a:t>
            </a:r>
            <a:r>
              <a:rPr lang="cs-CZ" dirty="0"/>
              <a:t>: Max </a:t>
            </a:r>
            <a:r>
              <a:rPr lang="cs-CZ" dirty="0" err="1"/>
              <a:t>Hueber</a:t>
            </a:r>
            <a:r>
              <a:rPr lang="cs-CZ" dirty="0"/>
              <a:t> </a:t>
            </a:r>
            <a:r>
              <a:rPr lang="cs-CZ" dirty="0" err="1"/>
              <a:t>Verlag</a:t>
            </a:r>
            <a:r>
              <a:rPr lang="cs-CZ" dirty="0"/>
              <a:t>, 2003, ISBN 3-19-001656-9.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Veškeré použité obrázky pocházejí z otevřené galerie Microsoft Office (</a:t>
            </a:r>
            <a:r>
              <a:rPr lang="cs-CZ" dirty="0" err="1"/>
              <a:t>Powerpoint</a:t>
            </a:r>
            <a:r>
              <a:rPr lang="cs-CZ"/>
              <a:t> 2010)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995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149</TotalTime>
  <Words>520</Words>
  <Application>Microsoft Office PowerPoint</Application>
  <PresentationFormat>Předvádění na obrazovce (4:3)</PresentationFormat>
  <Paragraphs>97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projekt_logo_cent</vt:lpstr>
      <vt:lpstr>Technik in unserem leben</vt:lpstr>
      <vt:lpstr>ANOTACE</vt:lpstr>
      <vt:lpstr>Technik hilft seit Jahrhunderten</vt:lpstr>
      <vt:lpstr>Technik im Haushalt</vt:lpstr>
      <vt:lpstr>Technik im Dienst der Frauen</vt:lpstr>
      <vt:lpstr>Moderne Technik im Verkehr</vt:lpstr>
      <vt:lpstr>Autos</vt:lpstr>
      <vt:lpstr>Moderne Technik bringt Fortschritt</vt:lpstr>
      <vt:lpstr>Was kann man am Computer machen?</vt:lpstr>
      <vt:lpstr>Was passt zusammen ?</vt:lpstr>
      <vt:lpstr>Ohne Handys geht es heute nicht</vt:lpstr>
      <vt:lpstr>Handy können fast alles</vt:lpstr>
      <vt:lpstr>Technik in Medizin</vt:lpstr>
      <vt:lpstr>Prezentace aplikace PowerPoint</vt:lpstr>
    </vt:vector>
  </TitlesOfParts>
  <Company>Gymnázium Svitavy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bc</dc:creator>
  <cp:lastModifiedBy>to</cp:lastModifiedBy>
  <cp:revision>25</cp:revision>
  <dcterms:created xsi:type="dcterms:W3CDTF">2012-07-02T08:03:24Z</dcterms:created>
  <dcterms:modified xsi:type="dcterms:W3CDTF">2014-02-16T17:32:12Z</dcterms:modified>
</cp:coreProperties>
</file>