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685EB3-BB7B-4866-B492-E2A15713516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A4B4D-8A9F-46AD-90B2-32CE4BE5A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0"/>
            <a:ext cx="4572032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572693"/>
              </p:ext>
            </p:extLst>
          </p:nvPr>
        </p:nvGraphicFramePr>
        <p:xfrm>
          <a:off x="1571604" y="1428736"/>
          <a:ext cx="6215106" cy="5178383"/>
        </p:xfrm>
        <a:graphic>
          <a:graphicData uri="http://schemas.openxmlformats.org/drawingml/2006/table">
            <a:tbl>
              <a:tblPr/>
              <a:tblGrid>
                <a:gridCol w="2299039"/>
                <a:gridCol w="3916067"/>
              </a:tblGrid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What do you like ?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63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Procvičení slovní zásoby z oblasti Food, I like or I don´t like.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63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umí užít sloveso like v otázce, odpovědi kladné i záporné.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63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Like, breakfast, dinner, lunch,..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jyzyková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27.2.2014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16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571604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2714620"/>
            <a:ext cx="2500330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4000504"/>
            <a:ext cx="2428892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1285860"/>
            <a:ext cx="2786082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1071538" y="857232"/>
            <a:ext cx="1636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BREAKFAST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9124" y="2143116"/>
            <a:ext cx="10668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LUNCH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00892" y="3429000"/>
            <a:ext cx="1188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DINNER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0034" y="357166"/>
            <a:ext cx="2118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>
                <a:solidFill>
                  <a:prstClr val="black"/>
                </a:solidFill>
              </a:rPr>
              <a:t>Read and choose 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1472" y="1000108"/>
            <a:ext cx="7858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What do you like for  breakfast ?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I don´t like bananas.</a:t>
            </a:r>
          </a:p>
          <a:p>
            <a:r>
              <a:rPr lang="cs-CZ" sz="2400" b="1" dirty="0" smtClean="0"/>
              <a:t> I like yoghurt and cereal for breakfast.</a:t>
            </a: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3357562"/>
            <a:ext cx="2143140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3500438"/>
            <a:ext cx="1857388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3286124"/>
            <a:ext cx="2286016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7224" y="2928934"/>
            <a:ext cx="6617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1.                                          2.                                         3.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571480"/>
            <a:ext cx="6344686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What do you like for lunch ?</a:t>
            </a:r>
          </a:p>
          <a:p>
            <a:r>
              <a:rPr lang="cs-CZ" sz="2400" b="1" dirty="0" smtClean="0"/>
              <a:t>My favourite lunch is hamburger, chips and cola.</a:t>
            </a:r>
          </a:p>
          <a:p>
            <a:r>
              <a:rPr lang="cs-CZ" sz="2400" b="1" dirty="0" smtClean="0"/>
              <a:t>And I like pizza. </a:t>
            </a:r>
          </a:p>
          <a:p>
            <a:r>
              <a:rPr lang="cs-CZ" sz="2400" b="1" dirty="0" smtClean="0"/>
              <a:t>I don´t like fish and vegetables.</a:t>
            </a:r>
          </a:p>
          <a:p>
            <a:endParaRPr lang="cs-CZ" dirty="0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4290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3143248"/>
            <a:ext cx="1928826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071934" y="5929330"/>
            <a:ext cx="3757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Wow, you must be very fat !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335756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6" y="34290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7224" y="2714620"/>
            <a:ext cx="67169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1.                          2.                          3.                            4.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14480" y="5357826"/>
            <a:ext cx="2185990" cy="1500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642918"/>
            <a:ext cx="44898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What do you like for dinner ?</a:t>
            </a:r>
          </a:p>
          <a:p>
            <a:r>
              <a:rPr lang="cs-CZ" sz="2400" b="1" dirty="0" smtClean="0"/>
              <a:t>I don´t like potatoes.</a:t>
            </a:r>
          </a:p>
          <a:p>
            <a:r>
              <a:rPr lang="cs-CZ" sz="2400" b="1" dirty="0" smtClean="0"/>
              <a:t>I like chicken and salad for dinner.</a:t>
            </a:r>
            <a:endParaRPr lang="cs-CZ" sz="2400" b="1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3286124"/>
            <a:ext cx="1928826" cy="2043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3286124"/>
            <a:ext cx="2071702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3214686"/>
            <a:ext cx="1928826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28662" y="2643182"/>
            <a:ext cx="5997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1.                                      2.                                    3.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28662" y="5857892"/>
            <a:ext cx="2998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And what about you ?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71435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214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5</cp:revision>
  <dcterms:created xsi:type="dcterms:W3CDTF">2014-02-25T15:16:32Z</dcterms:created>
  <dcterms:modified xsi:type="dcterms:W3CDTF">2014-02-26T12:34:30Z</dcterms:modified>
</cp:coreProperties>
</file>